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3"/>
  </p:notesMasterIdLst>
  <p:sldIdLst>
    <p:sldId id="256" r:id="rId2"/>
    <p:sldId id="545" r:id="rId3"/>
    <p:sldId id="546" r:id="rId4"/>
    <p:sldId id="547" r:id="rId5"/>
    <p:sldId id="548" r:id="rId6"/>
    <p:sldId id="549" r:id="rId7"/>
    <p:sldId id="550" r:id="rId8"/>
    <p:sldId id="551" r:id="rId9"/>
    <p:sldId id="515" r:id="rId10"/>
    <p:sldId id="540" r:id="rId11"/>
    <p:sldId id="544" r:id="rId12"/>
    <p:sldId id="523" r:id="rId13"/>
    <p:sldId id="552" r:id="rId14"/>
    <p:sldId id="553" r:id="rId15"/>
    <p:sldId id="554" r:id="rId16"/>
    <p:sldId id="555" r:id="rId17"/>
    <p:sldId id="556" r:id="rId18"/>
    <p:sldId id="557" r:id="rId19"/>
    <p:sldId id="558" r:id="rId20"/>
    <p:sldId id="559" r:id="rId21"/>
    <p:sldId id="560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62" autoAdjust="0"/>
    <p:restoredTop sz="92007" autoAdjust="0"/>
  </p:normalViewPr>
  <p:slideViewPr>
    <p:cSldViewPr>
      <p:cViewPr varScale="1">
        <p:scale>
          <a:sx n="117" d="100"/>
          <a:sy n="117" d="100"/>
        </p:scale>
        <p:origin x="-15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DC5DA-B78A-4CE2-A3ED-55CE02922200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3C648-CA1A-4AA2-8F33-BD5BE56C7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60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tmp"/><Relationship Id="rId13" Type="http://schemas.openxmlformats.org/officeDocument/2006/relationships/image" Target="../media/image76.png"/><Relationship Id="rId3" Type="http://schemas.openxmlformats.org/officeDocument/2006/relationships/tags" Target="../tags/tag6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3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image" Target="../media/image75.png"/><Relationship Id="rId5" Type="http://schemas.openxmlformats.org/officeDocument/2006/relationships/tags" Target="../tags/tag67.xml"/><Relationship Id="rId15" Type="http://schemas.openxmlformats.org/officeDocument/2006/relationships/image" Target="../media/image78.png"/><Relationship Id="rId10" Type="http://schemas.openxmlformats.org/officeDocument/2006/relationships/image" Target="../media/image74.png"/><Relationship Id="rId4" Type="http://schemas.openxmlformats.org/officeDocument/2006/relationships/tags" Target="../tags/tag66.xml"/><Relationship Id="rId9" Type="http://schemas.openxmlformats.org/officeDocument/2006/relationships/image" Target="../media/image73.png"/><Relationship Id="rId14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2.png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../media/image81.png"/><Relationship Id="rId17" Type="http://schemas.openxmlformats.org/officeDocument/2006/relationships/image" Target="../media/image86.tmp"/><Relationship Id="rId2" Type="http://schemas.openxmlformats.org/officeDocument/2006/relationships/tags" Target="../tags/tag70.xml"/><Relationship Id="rId16" Type="http://schemas.openxmlformats.org/officeDocument/2006/relationships/image" Target="../media/image85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80.png"/><Relationship Id="rId5" Type="http://schemas.openxmlformats.org/officeDocument/2006/relationships/tags" Target="../tags/tag73.xml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tags" Target="../tags/tag72.xml"/><Relationship Id="rId9" Type="http://schemas.openxmlformats.org/officeDocument/2006/relationships/image" Target="../media/image63.png"/><Relationship Id="rId14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tmp"/><Relationship Id="rId3" Type="http://schemas.openxmlformats.org/officeDocument/2006/relationships/tags" Target="../tags/tag78.xml"/><Relationship Id="rId7" Type="http://schemas.openxmlformats.org/officeDocument/2006/relationships/image" Target="../media/image87.png"/><Relationship Id="rId12" Type="http://schemas.openxmlformats.org/officeDocument/2006/relationships/image" Target="../media/image63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1.png"/><Relationship Id="rId5" Type="http://schemas.openxmlformats.org/officeDocument/2006/relationships/tags" Target="../tags/tag80.xml"/><Relationship Id="rId10" Type="http://schemas.openxmlformats.org/officeDocument/2006/relationships/image" Target="../media/image90.png"/><Relationship Id="rId4" Type="http://schemas.openxmlformats.org/officeDocument/2006/relationships/tags" Target="../tags/tag79.xml"/><Relationship Id="rId9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tags" Target="../tags/tag106.xml"/><Relationship Id="rId39" Type="http://schemas.openxmlformats.org/officeDocument/2006/relationships/image" Target="../media/image97.png"/><Relationship Id="rId21" Type="http://schemas.openxmlformats.org/officeDocument/2006/relationships/tags" Target="../tags/tag101.xml"/><Relationship Id="rId34" Type="http://schemas.openxmlformats.org/officeDocument/2006/relationships/image" Target="../media/image92.png"/><Relationship Id="rId42" Type="http://schemas.openxmlformats.org/officeDocument/2006/relationships/image" Target="../media/image100.png"/><Relationship Id="rId47" Type="http://schemas.openxmlformats.org/officeDocument/2006/relationships/image" Target="../media/image105.png"/><Relationship Id="rId50" Type="http://schemas.openxmlformats.org/officeDocument/2006/relationships/image" Target="../media/image108.png"/><Relationship Id="rId7" Type="http://schemas.openxmlformats.org/officeDocument/2006/relationships/tags" Target="../tags/tag87.xml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9" Type="http://schemas.openxmlformats.org/officeDocument/2006/relationships/tags" Target="../tags/tag109.xml"/><Relationship Id="rId11" Type="http://schemas.openxmlformats.org/officeDocument/2006/relationships/tags" Target="../tags/tag91.xml"/><Relationship Id="rId24" Type="http://schemas.openxmlformats.org/officeDocument/2006/relationships/tags" Target="../tags/tag104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95.png"/><Relationship Id="rId40" Type="http://schemas.openxmlformats.org/officeDocument/2006/relationships/image" Target="../media/image98.png"/><Relationship Id="rId45" Type="http://schemas.openxmlformats.org/officeDocument/2006/relationships/image" Target="../media/image103.png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tags" Target="../tags/tag103.xml"/><Relationship Id="rId28" Type="http://schemas.openxmlformats.org/officeDocument/2006/relationships/tags" Target="../tags/tag108.xml"/><Relationship Id="rId36" Type="http://schemas.openxmlformats.org/officeDocument/2006/relationships/image" Target="../media/image94.png"/><Relationship Id="rId49" Type="http://schemas.openxmlformats.org/officeDocument/2006/relationships/image" Target="../media/image107.png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31" Type="http://schemas.openxmlformats.org/officeDocument/2006/relationships/tags" Target="../tags/tag111.xml"/><Relationship Id="rId44" Type="http://schemas.openxmlformats.org/officeDocument/2006/relationships/image" Target="../media/image102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tags" Target="../tags/tag102.xml"/><Relationship Id="rId27" Type="http://schemas.openxmlformats.org/officeDocument/2006/relationships/tags" Target="../tags/tag107.xml"/><Relationship Id="rId30" Type="http://schemas.openxmlformats.org/officeDocument/2006/relationships/tags" Target="../tags/tag110.xml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48" Type="http://schemas.openxmlformats.org/officeDocument/2006/relationships/image" Target="../media/image106.png"/><Relationship Id="rId8" Type="http://schemas.openxmlformats.org/officeDocument/2006/relationships/tags" Target="../tags/tag88.xml"/><Relationship Id="rId3" Type="http://schemas.openxmlformats.org/officeDocument/2006/relationships/tags" Target="../tags/tag83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tags" Target="../tags/tag105.xml"/><Relationship Id="rId33" Type="http://schemas.openxmlformats.org/officeDocument/2006/relationships/image" Target="../media/image63.png"/><Relationship Id="rId38" Type="http://schemas.openxmlformats.org/officeDocument/2006/relationships/image" Target="../media/image96.png"/><Relationship Id="rId46" Type="http://schemas.openxmlformats.org/officeDocument/2006/relationships/image" Target="../media/image104.png"/><Relationship Id="rId20" Type="http://schemas.openxmlformats.org/officeDocument/2006/relationships/tags" Target="../tags/tag100.xml"/><Relationship Id="rId41" Type="http://schemas.openxmlformats.org/officeDocument/2006/relationships/image" Target="../media/image99.png"/><Relationship Id="rId1" Type="http://schemas.openxmlformats.org/officeDocument/2006/relationships/tags" Target="../tags/tag81.xml"/><Relationship Id="rId6" Type="http://schemas.openxmlformats.org/officeDocument/2006/relationships/tags" Target="../tags/tag86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124.xml"/><Relationship Id="rId18" Type="http://schemas.openxmlformats.org/officeDocument/2006/relationships/tags" Target="../tags/tag129.xml"/><Relationship Id="rId26" Type="http://schemas.openxmlformats.org/officeDocument/2006/relationships/tags" Target="../tags/tag137.xml"/><Relationship Id="rId39" Type="http://schemas.openxmlformats.org/officeDocument/2006/relationships/image" Target="../media/image97.png"/><Relationship Id="rId21" Type="http://schemas.openxmlformats.org/officeDocument/2006/relationships/tags" Target="../tags/tag132.xml"/><Relationship Id="rId34" Type="http://schemas.openxmlformats.org/officeDocument/2006/relationships/slideLayout" Target="../slideLayouts/slideLayout2.xml"/><Relationship Id="rId42" Type="http://schemas.openxmlformats.org/officeDocument/2006/relationships/image" Target="../media/image100.png"/><Relationship Id="rId47" Type="http://schemas.openxmlformats.org/officeDocument/2006/relationships/image" Target="../media/image105.png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6" Type="http://schemas.openxmlformats.org/officeDocument/2006/relationships/tags" Target="../tags/tag127.xml"/><Relationship Id="rId29" Type="http://schemas.openxmlformats.org/officeDocument/2006/relationships/tags" Target="../tags/tag140.xml"/><Relationship Id="rId11" Type="http://schemas.openxmlformats.org/officeDocument/2006/relationships/tags" Target="../tags/tag122.xml"/><Relationship Id="rId24" Type="http://schemas.openxmlformats.org/officeDocument/2006/relationships/tags" Target="../tags/tag135.xml"/><Relationship Id="rId32" Type="http://schemas.openxmlformats.org/officeDocument/2006/relationships/tags" Target="../tags/tag143.xml"/><Relationship Id="rId37" Type="http://schemas.openxmlformats.org/officeDocument/2006/relationships/image" Target="../media/image95.png"/><Relationship Id="rId40" Type="http://schemas.openxmlformats.org/officeDocument/2006/relationships/image" Target="../media/image98.png"/><Relationship Id="rId45" Type="http://schemas.openxmlformats.org/officeDocument/2006/relationships/image" Target="../media/image103.png"/><Relationship Id="rId5" Type="http://schemas.openxmlformats.org/officeDocument/2006/relationships/tags" Target="../tags/tag116.xml"/><Relationship Id="rId15" Type="http://schemas.openxmlformats.org/officeDocument/2006/relationships/tags" Target="../tags/tag126.xml"/><Relationship Id="rId23" Type="http://schemas.openxmlformats.org/officeDocument/2006/relationships/tags" Target="../tags/tag134.xml"/><Relationship Id="rId28" Type="http://schemas.openxmlformats.org/officeDocument/2006/relationships/tags" Target="../tags/tag139.xml"/><Relationship Id="rId36" Type="http://schemas.openxmlformats.org/officeDocument/2006/relationships/image" Target="../media/image94.png"/><Relationship Id="rId49" Type="http://schemas.openxmlformats.org/officeDocument/2006/relationships/image" Target="../media/image110.png"/><Relationship Id="rId10" Type="http://schemas.openxmlformats.org/officeDocument/2006/relationships/tags" Target="../tags/tag121.xml"/><Relationship Id="rId19" Type="http://schemas.openxmlformats.org/officeDocument/2006/relationships/tags" Target="../tags/tag130.xml"/><Relationship Id="rId31" Type="http://schemas.openxmlformats.org/officeDocument/2006/relationships/tags" Target="../tags/tag142.xml"/><Relationship Id="rId44" Type="http://schemas.openxmlformats.org/officeDocument/2006/relationships/image" Target="../media/image102.png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tags" Target="../tags/tag125.xml"/><Relationship Id="rId22" Type="http://schemas.openxmlformats.org/officeDocument/2006/relationships/tags" Target="../tags/tag133.xml"/><Relationship Id="rId27" Type="http://schemas.openxmlformats.org/officeDocument/2006/relationships/tags" Target="../tags/tag138.xml"/><Relationship Id="rId30" Type="http://schemas.openxmlformats.org/officeDocument/2006/relationships/tags" Target="../tags/tag141.xml"/><Relationship Id="rId35" Type="http://schemas.openxmlformats.org/officeDocument/2006/relationships/image" Target="../media/image63.png"/><Relationship Id="rId43" Type="http://schemas.openxmlformats.org/officeDocument/2006/relationships/image" Target="../media/image101.png"/><Relationship Id="rId48" Type="http://schemas.openxmlformats.org/officeDocument/2006/relationships/image" Target="../media/image109.png"/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12" Type="http://schemas.openxmlformats.org/officeDocument/2006/relationships/tags" Target="../tags/tag123.xml"/><Relationship Id="rId17" Type="http://schemas.openxmlformats.org/officeDocument/2006/relationships/tags" Target="../tags/tag128.xml"/><Relationship Id="rId25" Type="http://schemas.openxmlformats.org/officeDocument/2006/relationships/tags" Target="../tags/tag136.xml"/><Relationship Id="rId33" Type="http://schemas.openxmlformats.org/officeDocument/2006/relationships/tags" Target="../tags/tag144.xml"/><Relationship Id="rId38" Type="http://schemas.openxmlformats.org/officeDocument/2006/relationships/image" Target="../media/image96.png"/><Relationship Id="rId46" Type="http://schemas.openxmlformats.org/officeDocument/2006/relationships/image" Target="../media/image104.png"/><Relationship Id="rId20" Type="http://schemas.openxmlformats.org/officeDocument/2006/relationships/tags" Target="../tags/tag131.xml"/><Relationship Id="rId41" Type="http://schemas.openxmlformats.org/officeDocument/2006/relationships/image" Target="../media/image99.png"/><Relationship Id="rId1" Type="http://schemas.openxmlformats.org/officeDocument/2006/relationships/tags" Target="../tags/tag112.xml"/><Relationship Id="rId6" Type="http://schemas.openxmlformats.org/officeDocument/2006/relationships/tags" Target="../tags/tag117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157.xml"/><Relationship Id="rId18" Type="http://schemas.openxmlformats.org/officeDocument/2006/relationships/tags" Target="../tags/tag162.xml"/><Relationship Id="rId26" Type="http://schemas.openxmlformats.org/officeDocument/2006/relationships/tags" Target="../tags/tag170.xml"/><Relationship Id="rId39" Type="http://schemas.openxmlformats.org/officeDocument/2006/relationships/tags" Target="../tags/tag183.xml"/><Relationship Id="rId21" Type="http://schemas.openxmlformats.org/officeDocument/2006/relationships/tags" Target="../tags/tag165.xml"/><Relationship Id="rId34" Type="http://schemas.openxmlformats.org/officeDocument/2006/relationships/tags" Target="../tags/tag178.xml"/><Relationship Id="rId42" Type="http://schemas.openxmlformats.org/officeDocument/2006/relationships/slideLayout" Target="../slideLayouts/slideLayout2.xml"/><Relationship Id="rId47" Type="http://schemas.openxmlformats.org/officeDocument/2006/relationships/image" Target="../media/image97.png"/><Relationship Id="rId50" Type="http://schemas.openxmlformats.org/officeDocument/2006/relationships/image" Target="../media/image100.png"/><Relationship Id="rId55" Type="http://schemas.openxmlformats.org/officeDocument/2006/relationships/image" Target="../media/image105.png"/><Relationship Id="rId7" Type="http://schemas.openxmlformats.org/officeDocument/2006/relationships/tags" Target="../tags/tag151.xml"/><Relationship Id="rId2" Type="http://schemas.openxmlformats.org/officeDocument/2006/relationships/tags" Target="../tags/tag146.xml"/><Relationship Id="rId16" Type="http://schemas.openxmlformats.org/officeDocument/2006/relationships/tags" Target="../tags/tag160.xml"/><Relationship Id="rId29" Type="http://schemas.openxmlformats.org/officeDocument/2006/relationships/tags" Target="../tags/tag173.xml"/><Relationship Id="rId11" Type="http://schemas.openxmlformats.org/officeDocument/2006/relationships/tags" Target="../tags/tag155.xml"/><Relationship Id="rId24" Type="http://schemas.openxmlformats.org/officeDocument/2006/relationships/tags" Target="../tags/tag168.xml"/><Relationship Id="rId32" Type="http://schemas.openxmlformats.org/officeDocument/2006/relationships/tags" Target="../tags/tag176.xml"/><Relationship Id="rId37" Type="http://schemas.openxmlformats.org/officeDocument/2006/relationships/tags" Target="../tags/tag181.xml"/><Relationship Id="rId40" Type="http://schemas.openxmlformats.org/officeDocument/2006/relationships/tags" Target="../tags/tag184.xml"/><Relationship Id="rId45" Type="http://schemas.openxmlformats.org/officeDocument/2006/relationships/image" Target="../media/image95.png"/><Relationship Id="rId53" Type="http://schemas.openxmlformats.org/officeDocument/2006/relationships/image" Target="../media/image103.png"/><Relationship Id="rId58" Type="http://schemas.openxmlformats.org/officeDocument/2006/relationships/image" Target="../media/image111.png"/><Relationship Id="rId5" Type="http://schemas.openxmlformats.org/officeDocument/2006/relationships/tags" Target="../tags/tag149.xml"/><Relationship Id="rId19" Type="http://schemas.openxmlformats.org/officeDocument/2006/relationships/tags" Target="../tags/tag163.xml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tags" Target="../tags/tag158.xml"/><Relationship Id="rId22" Type="http://schemas.openxmlformats.org/officeDocument/2006/relationships/tags" Target="../tags/tag166.xml"/><Relationship Id="rId27" Type="http://schemas.openxmlformats.org/officeDocument/2006/relationships/tags" Target="../tags/tag171.xml"/><Relationship Id="rId30" Type="http://schemas.openxmlformats.org/officeDocument/2006/relationships/tags" Target="../tags/tag174.xml"/><Relationship Id="rId35" Type="http://schemas.openxmlformats.org/officeDocument/2006/relationships/tags" Target="../tags/tag179.xml"/><Relationship Id="rId43" Type="http://schemas.openxmlformats.org/officeDocument/2006/relationships/image" Target="../media/image63.png"/><Relationship Id="rId48" Type="http://schemas.openxmlformats.org/officeDocument/2006/relationships/image" Target="../media/image98.png"/><Relationship Id="rId56" Type="http://schemas.openxmlformats.org/officeDocument/2006/relationships/image" Target="../media/image109.png"/><Relationship Id="rId8" Type="http://schemas.openxmlformats.org/officeDocument/2006/relationships/tags" Target="../tags/tag152.xml"/><Relationship Id="rId51" Type="http://schemas.openxmlformats.org/officeDocument/2006/relationships/image" Target="../media/image101.png"/><Relationship Id="rId3" Type="http://schemas.openxmlformats.org/officeDocument/2006/relationships/tags" Target="../tags/tag147.xml"/><Relationship Id="rId12" Type="http://schemas.openxmlformats.org/officeDocument/2006/relationships/tags" Target="../tags/tag156.xml"/><Relationship Id="rId17" Type="http://schemas.openxmlformats.org/officeDocument/2006/relationships/tags" Target="../tags/tag161.xml"/><Relationship Id="rId25" Type="http://schemas.openxmlformats.org/officeDocument/2006/relationships/tags" Target="../tags/tag169.xml"/><Relationship Id="rId33" Type="http://schemas.openxmlformats.org/officeDocument/2006/relationships/tags" Target="../tags/tag177.xml"/><Relationship Id="rId38" Type="http://schemas.openxmlformats.org/officeDocument/2006/relationships/tags" Target="../tags/tag182.xml"/><Relationship Id="rId46" Type="http://schemas.openxmlformats.org/officeDocument/2006/relationships/image" Target="../media/image96.png"/><Relationship Id="rId20" Type="http://schemas.openxmlformats.org/officeDocument/2006/relationships/tags" Target="../tags/tag164.xml"/><Relationship Id="rId41" Type="http://schemas.openxmlformats.org/officeDocument/2006/relationships/tags" Target="../tags/tag185.xml"/><Relationship Id="rId54" Type="http://schemas.openxmlformats.org/officeDocument/2006/relationships/image" Target="../media/image104.pn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5" Type="http://schemas.openxmlformats.org/officeDocument/2006/relationships/tags" Target="../tags/tag159.xml"/><Relationship Id="rId23" Type="http://schemas.openxmlformats.org/officeDocument/2006/relationships/tags" Target="../tags/tag167.xml"/><Relationship Id="rId28" Type="http://schemas.openxmlformats.org/officeDocument/2006/relationships/tags" Target="../tags/tag172.xml"/><Relationship Id="rId36" Type="http://schemas.openxmlformats.org/officeDocument/2006/relationships/tags" Target="../tags/tag180.xml"/><Relationship Id="rId49" Type="http://schemas.openxmlformats.org/officeDocument/2006/relationships/image" Target="../media/image99.png"/><Relationship Id="rId57" Type="http://schemas.openxmlformats.org/officeDocument/2006/relationships/image" Target="../media/image110.png"/><Relationship Id="rId10" Type="http://schemas.openxmlformats.org/officeDocument/2006/relationships/tags" Target="../tags/tag154.xml"/><Relationship Id="rId31" Type="http://schemas.openxmlformats.org/officeDocument/2006/relationships/tags" Target="../tags/tag175.xml"/><Relationship Id="rId44" Type="http://schemas.openxmlformats.org/officeDocument/2006/relationships/image" Target="../media/image94.png"/><Relationship Id="rId52" Type="http://schemas.openxmlformats.org/officeDocument/2006/relationships/image" Target="../media/image102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198.xml"/><Relationship Id="rId18" Type="http://schemas.openxmlformats.org/officeDocument/2006/relationships/tags" Target="../tags/tag203.xml"/><Relationship Id="rId26" Type="http://schemas.openxmlformats.org/officeDocument/2006/relationships/tags" Target="../tags/tag211.xml"/><Relationship Id="rId39" Type="http://schemas.openxmlformats.org/officeDocument/2006/relationships/tags" Target="../tags/tag224.xml"/><Relationship Id="rId21" Type="http://schemas.openxmlformats.org/officeDocument/2006/relationships/tags" Target="../tags/tag206.xml"/><Relationship Id="rId34" Type="http://schemas.openxmlformats.org/officeDocument/2006/relationships/tags" Target="../tags/tag219.xml"/><Relationship Id="rId42" Type="http://schemas.openxmlformats.org/officeDocument/2006/relationships/image" Target="../media/image94.png"/><Relationship Id="rId47" Type="http://schemas.openxmlformats.org/officeDocument/2006/relationships/image" Target="../media/image99.png"/><Relationship Id="rId50" Type="http://schemas.openxmlformats.org/officeDocument/2006/relationships/image" Target="../media/image102.png"/><Relationship Id="rId55" Type="http://schemas.openxmlformats.org/officeDocument/2006/relationships/image" Target="../media/image110.png"/><Relationship Id="rId7" Type="http://schemas.openxmlformats.org/officeDocument/2006/relationships/tags" Target="../tags/tag192.xml"/><Relationship Id="rId2" Type="http://schemas.openxmlformats.org/officeDocument/2006/relationships/tags" Target="../tags/tag187.xml"/><Relationship Id="rId16" Type="http://schemas.openxmlformats.org/officeDocument/2006/relationships/tags" Target="../tags/tag201.xml"/><Relationship Id="rId29" Type="http://schemas.openxmlformats.org/officeDocument/2006/relationships/tags" Target="../tags/tag214.xml"/><Relationship Id="rId11" Type="http://schemas.openxmlformats.org/officeDocument/2006/relationships/tags" Target="../tags/tag196.xml"/><Relationship Id="rId24" Type="http://schemas.openxmlformats.org/officeDocument/2006/relationships/tags" Target="../tags/tag209.xml"/><Relationship Id="rId32" Type="http://schemas.openxmlformats.org/officeDocument/2006/relationships/tags" Target="../tags/tag217.xml"/><Relationship Id="rId37" Type="http://schemas.openxmlformats.org/officeDocument/2006/relationships/tags" Target="../tags/tag222.xml"/><Relationship Id="rId40" Type="http://schemas.openxmlformats.org/officeDocument/2006/relationships/slideLayout" Target="../slideLayouts/slideLayout2.xml"/><Relationship Id="rId45" Type="http://schemas.openxmlformats.org/officeDocument/2006/relationships/image" Target="../media/image97.png"/><Relationship Id="rId53" Type="http://schemas.openxmlformats.org/officeDocument/2006/relationships/image" Target="../media/image105.png"/><Relationship Id="rId5" Type="http://schemas.openxmlformats.org/officeDocument/2006/relationships/tags" Target="../tags/tag190.xml"/><Relationship Id="rId10" Type="http://schemas.openxmlformats.org/officeDocument/2006/relationships/tags" Target="../tags/tag195.xml"/><Relationship Id="rId19" Type="http://schemas.openxmlformats.org/officeDocument/2006/relationships/tags" Target="../tags/tag204.xml"/><Relationship Id="rId31" Type="http://schemas.openxmlformats.org/officeDocument/2006/relationships/tags" Target="../tags/tag216.xml"/><Relationship Id="rId44" Type="http://schemas.openxmlformats.org/officeDocument/2006/relationships/image" Target="../media/image96.png"/><Relationship Id="rId52" Type="http://schemas.openxmlformats.org/officeDocument/2006/relationships/image" Target="../media/image104.png"/><Relationship Id="rId4" Type="http://schemas.openxmlformats.org/officeDocument/2006/relationships/tags" Target="../tags/tag189.xml"/><Relationship Id="rId9" Type="http://schemas.openxmlformats.org/officeDocument/2006/relationships/tags" Target="../tags/tag194.xml"/><Relationship Id="rId14" Type="http://schemas.openxmlformats.org/officeDocument/2006/relationships/tags" Target="../tags/tag199.xml"/><Relationship Id="rId22" Type="http://schemas.openxmlformats.org/officeDocument/2006/relationships/tags" Target="../tags/tag207.xml"/><Relationship Id="rId27" Type="http://schemas.openxmlformats.org/officeDocument/2006/relationships/tags" Target="../tags/tag212.xml"/><Relationship Id="rId30" Type="http://schemas.openxmlformats.org/officeDocument/2006/relationships/tags" Target="../tags/tag215.xml"/><Relationship Id="rId35" Type="http://schemas.openxmlformats.org/officeDocument/2006/relationships/tags" Target="../tags/tag220.xml"/><Relationship Id="rId43" Type="http://schemas.openxmlformats.org/officeDocument/2006/relationships/image" Target="../media/image95.png"/><Relationship Id="rId48" Type="http://schemas.openxmlformats.org/officeDocument/2006/relationships/image" Target="../media/image100.png"/><Relationship Id="rId56" Type="http://schemas.openxmlformats.org/officeDocument/2006/relationships/image" Target="../media/image112.png"/><Relationship Id="rId8" Type="http://schemas.openxmlformats.org/officeDocument/2006/relationships/tags" Target="../tags/tag193.xml"/><Relationship Id="rId51" Type="http://schemas.openxmlformats.org/officeDocument/2006/relationships/image" Target="../media/image103.png"/><Relationship Id="rId3" Type="http://schemas.openxmlformats.org/officeDocument/2006/relationships/tags" Target="../tags/tag188.xml"/><Relationship Id="rId12" Type="http://schemas.openxmlformats.org/officeDocument/2006/relationships/tags" Target="../tags/tag197.xml"/><Relationship Id="rId17" Type="http://schemas.openxmlformats.org/officeDocument/2006/relationships/tags" Target="../tags/tag202.xml"/><Relationship Id="rId25" Type="http://schemas.openxmlformats.org/officeDocument/2006/relationships/tags" Target="../tags/tag210.xml"/><Relationship Id="rId33" Type="http://schemas.openxmlformats.org/officeDocument/2006/relationships/tags" Target="../tags/tag218.xml"/><Relationship Id="rId38" Type="http://schemas.openxmlformats.org/officeDocument/2006/relationships/tags" Target="../tags/tag223.xml"/><Relationship Id="rId46" Type="http://schemas.openxmlformats.org/officeDocument/2006/relationships/image" Target="../media/image98.png"/><Relationship Id="rId20" Type="http://schemas.openxmlformats.org/officeDocument/2006/relationships/tags" Target="../tags/tag205.xml"/><Relationship Id="rId41" Type="http://schemas.openxmlformats.org/officeDocument/2006/relationships/image" Target="../media/image63.png"/><Relationship Id="rId54" Type="http://schemas.openxmlformats.org/officeDocument/2006/relationships/image" Target="../media/image109.png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5" Type="http://schemas.openxmlformats.org/officeDocument/2006/relationships/tags" Target="../tags/tag200.xml"/><Relationship Id="rId23" Type="http://schemas.openxmlformats.org/officeDocument/2006/relationships/tags" Target="../tags/tag208.xml"/><Relationship Id="rId28" Type="http://schemas.openxmlformats.org/officeDocument/2006/relationships/tags" Target="../tags/tag213.xml"/><Relationship Id="rId36" Type="http://schemas.openxmlformats.org/officeDocument/2006/relationships/tags" Target="../tags/tag221.xml"/><Relationship Id="rId49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37.xml"/><Relationship Id="rId18" Type="http://schemas.openxmlformats.org/officeDocument/2006/relationships/tags" Target="../tags/tag242.xml"/><Relationship Id="rId26" Type="http://schemas.openxmlformats.org/officeDocument/2006/relationships/image" Target="../media/image115.png"/><Relationship Id="rId3" Type="http://schemas.openxmlformats.org/officeDocument/2006/relationships/tags" Target="../tags/tag227.xml"/><Relationship Id="rId21" Type="http://schemas.openxmlformats.org/officeDocument/2006/relationships/tags" Target="../tags/tag245.xml"/><Relationship Id="rId34" Type="http://schemas.openxmlformats.org/officeDocument/2006/relationships/image" Target="../media/image123.png"/><Relationship Id="rId7" Type="http://schemas.openxmlformats.org/officeDocument/2006/relationships/tags" Target="../tags/tag231.xml"/><Relationship Id="rId12" Type="http://schemas.openxmlformats.org/officeDocument/2006/relationships/tags" Target="../tags/tag236.xml"/><Relationship Id="rId17" Type="http://schemas.openxmlformats.org/officeDocument/2006/relationships/tags" Target="../tags/tag241.xml"/><Relationship Id="rId25" Type="http://schemas.openxmlformats.org/officeDocument/2006/relationships/image" Target="../media/image114.png"/><Relationship Id="rId33" Type="http://schemas.openxmlformats.org/officeDocument/2006/relationships/image" Target="../media/image122.png"/><Relationship Id="rId2" Type="http://schemas.openxmlformats.org/officeDocument/2006/relationships/tags" Target="../tags/tag226.xml"/><Relationship Id="rId16" Type="http://schemas.openxmlformats.org/officeDocument/2006/relationships/tags" Target="../tags/tag240.xml"/><Relationship Id="rId20" Type="http://schemas.openxmlformats.org/officeDocument/2006/relationships/tags" Target="../tags/tag244.xml"/><Relationship Id="rId29" Type="http://schemas.openxmlformats.org/officeDocument/2006/relationships/image" Target="../media/image118.png"/><Relationship Id="rId1" Type="http://schemas.openxmlformats.org/officeDocument/2006/relationships/tags" Target="../tags/tag225.xml"/><Relationship Id="rId6" Type="http://schemas.openxmlformats.org/officeDocument/2006/relationships/tags" Target="../tags/tag230.xml"/><Relationship Id="rId11" Type="http://schemas.openxmlformats.org/officeDocument/2006/relationships/tags" Target="../tags/tag235.xml"/><Relationship Id="rId24" Type="http://schemas.openxmlformats.org/officeDocument/2006/relationships/image" Target="../media/image113.png"/><Relationship Id="rId32" Type="http://schemas.openxmlformats.org/officeDocument/2006/relationships/image" Target="../media/image121.png"/><Relationship Id="rId5" Type="http://schemas.openxmlformats.org/officeDocument/2006/relationships/tags" Target="../tags/tag229.xml"/><Relationship Id="rId15" Type="http://schemas.openxmlformats.org/officeDocument/2006/relationships/tags" Target="../tags/tag239.xml"/><Relationship Id="rId23" Type="http://schemas.openxmlformats.org/officeDocument/2006/relationships/image" Target="../media/image63.png"/><Relationship Id="rId28" Type="http://schemas.openxmlformats.org/officeDocument/2006/relationships/image" Target="../media/image117.png"/><Relationship Id="rId10" Type="http://schemas.openxmlformats.org/officeDocument/2006/relationships/tags" Target="../tags/tag234.xml"/><Relationship Id="rId19" Type="http://schemas.openxmlformats.org/officeDocument/2006/relationships/tags" Target="../tags/tag243.xml"/><Relationship Id="rId31" Type="http://schemas.openxmlformats.org/officeDocument/2006/relationships/image" Target="../media/image120.png"/><Relationship Id="rId4" Type="http://schemas.openxmlformats.org/officeDocument/2006/relationships/tags" Target="../tags/tag228.xml"/><Relationship Id="rId9" Type="http://schemas.openxmlformats.org/officeDocument/2006/relationships/tags" Target="../tags/tag233.xml"/><Relationship Id="rId14" Type="http://schemas.openxmlformats.org/officeDocument/2006/relationships/tags" Target="../tags/tag238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116.png"/><Relationship Id="rId30" Type="http://schemas.openxmlformats.org/officeDocument/2006/relationships/image" Target="../media/image119.png"/><Relationship Id="rId8" Type="http://schemas.openxmlformats.org/officeDocument/2006/relationships/tags" Target="../tags/tag23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53.xml"/><Relationship Id="rId13" Type="http://schemas.openxmlformats.org/officeDocument/2006/relationships/image" Target="../media/image126.png"/><Relationship Id="rId18" Type="http://schemas.openxmlformats.org/officeDocument/2006/relationships/image" Target="../media/image131.tmp"/><Relationship Id="rId3" Type="http://schemas.openxmlformats.org/officeDocument/2006/relationships/tags" Target="../tags/tag248.xml"/><Relationship Id="rId7" Type="http://schemas.openxmlformats.org/officeDocument/2006/relationships/tags" Target="../tags/tag252.xml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" Type="http://schemas.openxmlformats.org/officeDocument/2006/relationships/tags" Target="../tags/tag247.xml"/><Relationship Id="rId16" Type="http://schemas.openxmlformats.org/officeDocument/2006/relationships/image" Target="../media/image129.png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image" Target="../media/image124.png"/><Relationship Id="rId5" Type="http://schemas.openxmlformats.org/officeDocument/2006/relationships/tags" Target="../tags/tag250.xml"/><Relationship Id="rId15" Type="http://schemas.openxmlformats.org/officeDocument/2006/relationships/image" Target="../media/image128.png"/><Relationship Id="rId10" Type="http://schemas.openxmlformats.org/officeDocument/2006/relationships/image" Target="../media/image63.png"/><Relationship Id="rId4" Type="http://schemas.openxmlformats.org/officeDocument/2006/relationships/tags" Target="../tags/tag24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61.xml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tags" Target="../tags/tag256.xml"/><Relationship Id="rId21" Type="http://schemas.openxmlformats.org/officeDocument/2006/relationships/image" Target="../media/image140.png"/><Relationship Id="rId7" Type="http://schemas.openxmlformats.org/officeDocument/2006/relationships/tags" Target="../tags/tag260.xml"/><Relationship Id="rId12" Type="http://schemas.openxmlformats.org/officeDocument/2006/relationships/image" Target="../media/image63.png"/><Relationship Id="rId17" Type="http://schemas.openxmlformats.org/officeDocument/2006/relationships/image" Target="../media/image136.png"/><Relationship Id="rId2" Type="http://schemas.openxmlformats.org/officeDocument/2006/relationships/tags" Target="../tags/tag255.xml"/><Relationship Id="rId16" Type="http://schemas.openxmlformats.org/officeDocument/2006/relationships/image" Target="../media/image135.png"/><Relationship Id="rId20" Type="http://schemas.openxmlformats.org/officeDocument/2006/relationships/image" Target="../media/image139.tmp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58.xml"/><Relationship Id="rId15" Type="http://schemas.openxmlformats.org/officeDocument/2006/relationships/image" Target="../media/image134.png"/><Relationship Id="rId10" Type="http://schemas.openxmlformats.org/officeDocument/2006/relationships/tags" Target="../tags/tag263.xml"/><Relationship Id="rId19" Type="http://schemas.openxmlformats.org/officeDocument/2006/relationships/image" Target="../media/image138.gif"/><Relationship Id="rId4" Type="http://schemas.openxmlformats.org/officeDocument/2006/relationships/tags" Target="../tags/tag257.xml"/><Relationship Id="rId9" Type="http://schemas.openxmlformats.org/officeDocument/2006/relationships/tags" Target="../tags/tag262.xml"/><Relationship Id="rId14" Type="http://schemas.openxmlformats.org/officeDocument/2006/relationships/image" Target="../media/image133.png"/><Relationship Id="rId22" Type="http://schemas.openxmlformats.org/officeDocument/2006/relationships/image" Target="../media/image1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openxmlformats.org/officeDocument/2006/relationships/tags" Target="../tags/tag5.xml"/><Relationship Id="rId21" Type="http://schemas.openxmlformats.org/officeDocument/2006/relationships/image" Target="../media/image14.png"/><Relationship Id="rId7" Type="http://schemas.openxmlformats.org/officeDocument/2006/relationships/tags" Target="../tags/tag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0.png"/><Relationship Id="rId2" Type="http://schemas.openxmlformats.org/officeDocument/2006/relationships/tags" Target="../tags/tag4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image" Target="../media/image17.png"/><Relationship Id="rId5" Type="http://schemas.openxmlformats.org/officeDocument/2006/relationships/tags" Target="../tags/tag7.xml"/><Relationship Id="rId15" Type="http://schemas.openxmlformats.org/officeDocument/2006/relationships/image" Target="../media/image8.tmp"/><Relationship Id="rId23" Type="http://schemas.openxmlformats.org/officeDocument/2006/relationships/image" Target="../media/image16.png"/><Relationship Id="rId10" Type="http://schemas.openxmlformats.org/officeDocument/2006/relationships/tags" Target="../tags/tag12.xml"/><Relationship Id="rId19" Type="http://schemas.openxmlformats.org/officeDocument/2006/relationships/image" Target="../media/image12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46.png"/><Relationship Id="rId3" Type="http://schemas.openxmlformats.org/officeDocument/2006/relationships/tags" Target="../tags/tag26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5.jpeg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tags" Target="../tags/tag269.xml"/><Relationship Id="rId11" Type="http://schemas.openxmlformats.org/officeDocument/2006/relationships/image" Target="../media/image144.png"/><Relationship Id="rId5" Type="http://schemas.openxmlformats.org/officeDocument/2006/relationships/tags" Target="../tags/tag268.xml"/><Relationship Id="rId15" Type="http://schemas.openxmlformats.org/officeDocument/2006/relationships/image" Target="../media/image148.png"/><Relationship Id="rId10" Type="http://schemas.openxmlformats.org/officeDocument/2006/relationships/image" Target="../media/image143.tmp"/><Relationship Id="rId4" Type="http://schemas.openxmlformats.org/officeDocument/2006/relationships/tags" Target="../tags/tag267.xml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tags" Target="../tags/tag272.xml"/><Relationship Id="rId7" Type="http://schemas.openxmlformats.org/officeDocument/2006/relationships/image" Target="../media/image149.png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image" Target="../media/image6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3.xml"/><Relationship Id="rId9" Type="http://schemas.openxmlformats.org/officeDocument/2006/relationships/image" Target="../media/image1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tags" Target="../tags/tag16.xml"/><Relationship Id="rId21" Type="http://schemas.openxmlformats.org/officeDocument/2006/relationships/image" Target="../media/image23.png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tags" Target="../tags/tag15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tmp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24" Type="http://schemas.openxmlformats.org/officeDocument/2006/relationships/image" Target="../media/image26.png"/><Relationship Id="rId5" Type="http://schemas.openxmlformats.org/officeDocument/2006/relationships/tags" Target="../tags/tag18.xml"/><Relationship Id="rId15" Type="http://schemas.openxmlformats.org/officeDocument/2006/relationships/image" Target="../media/image6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tags" Target="../tags/tag23.xml"/><Relationship Id="rId19" Type="http://schemas.openxmlformats.org/officeDocument/2006/relationships/image" Target="../media/image21.png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24.png"/><Relationship Id="rId27" Type="http://schemas.openxmlformats.org/officeDocument/2006/relationships/image" Target="../media/image29.tmp"/><Relationship Id="rId30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tags" Target="../tags/tag29.xml"/><Relationship Id="rId21" Type="http://schemas.openxmlformats.org/officeDocument/2006/relationships/image" Target="../media/image42.png"/><Relationship Id="rId7" Type="http://schemas.openxmlformats.org/officeDocument/2006/relationships/tags" Target="../tags/tag33.xml"/><Relationship Id="rId12" Type="http://schemas.openxmlformats.org/officeDocument/2006/relationships/image" Target="../media/image33.tmp"/><Relationship Id="rId17" Type="http://schemas.openxmlformats.org/officeDocument/2006/relationships/image" Target="../media/image38.png"/><Relationship Id="rId2" Type="http://schemas.openxmlformats.org/officeDocument/2006/relationships/tags" Target="../tags/tag28.xml"/><Relationship Id="rId16" Type="http://schemas.openxmlformats.org/officeDocument/2006/relationships/image" Target="../media/image37.png"/><Relationship Id="rId20" Type="http://schemas.openxmlformats.org/officeDocument/2006/relationships/image" Target="../media/image41.tmp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6.png"/><Relationship Id="rId5" Type="http://schemas.openxmlformats.org/officeDocument/2006/relationships/tags" Target="../tags/tag31.xml"/><Relationship Id="rId15" Type="http://schemas.openxmlformats.org/officeDocument/2006/relationships/image" Target="../media/image36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0.tmp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2.png"/><Relationship Id="rId3" Type="http://schemas.openxmlformats.org/officeDocument/2006/relationships/tags" Target="../tags/tag3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1.tmp"/><Relationship Id="rId2" Type="http://schemas.openxmlformats.org/officeDocument/2006/relationships/tags" Target="../tags/tag37.xml"/><Relationship Id="rId16" Type="http://schemas.openxmlformats.org/officeDocument/2006/relationships/image" Target="../media/image45.tmp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40.tmp"/><Relationship Id="rId5" Type="http://schemas.openxmlformats.org/officeDocument/2006/relationships/tags" Target="../tags/tag40.xml"/><Relationship Id="rId15" Type="http://schemas.openxmlformats.org/officeDocument/2006/relationships/image" Target="../media/image44.png"/><Relationship Id="rId10" Type="http://schemas.openxmlformats.org/officeDocument/2006/relationships/image" Target="../media/image35.png"/><Relationship Id="rId4" Type="http://schemas.openxmlformats.org/officeDocument/2006/relationships/tags" Target="../tags/tag39.xml"/><Relationship Id="rId9" Type="http://schemas.openxmlformats.org/officeDocument/2006/relationships/image" Target="../media/image34.pn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44.xml"/><Relationship Id="rId7" Type="http://schemas.openxmlformats.org/officeDocument/2006/relationships/image" Target="../media/image46.tmp"/><Relationship Id="rId12" Type="http://schemas.openxmlformats.org/officeDocument/2006/relationships/image" Target="../media/image51.tmp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6.png"/><Relationship Id="rId11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9.png"/><Relationship Id="rId4" Type="http://schemas.openxmlformats.org/officeDocument/2006/relationships/tags" Target="../tags/tag45.xml"/><Relationship Id="rId9" Type="http://schemas.openxmlformats.org/officeDocument/2006/relationships/image" Target="../media/image48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mp"/><Relationship Id="rId3" Type="http://schemas.openxmlformats.org/officeDocument/2006/relationships/tags" Target="../tags/tag48.xml"/><Relationship Id="rId7" Type="http://schemas.openxmlformats.org/officeDocument/2006/relationships/image" Target="../media/image52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6.png"/><Relationship Id="rId11" Type="http://schemas.openxmlformats.org/officeDocument/2006/relationships/image" Target="../media/image56.tmp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5.png"/><Relationship Id="rId4" Type="http://schemas.openxmlformats.org/officeDocument/2006/relationships/tags" Target="../tags/tag49.xml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tmp"/><Relationship Id="rId3" Type="http://schemas.openxmlformats.org/officeDocument/2006/relationships/tags" Target="../tags/tag52.xml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6.png"/><Relationship Id="rId11" Type="http://schemas.openxmlformats.org/officeDocument/2006/relationships/image" Target="../media/image6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0.tmp"/><Relationship Id="rId4" Type="http://schemas.openxmlformats.org/officeDocument/2006/relationships/tags" Target="../tags/tag53.xml"/><Relationship Id="rId9" Type="http://schemas.openxmlformats.org/officeDocument/2006/relationships/image" Target="../media/image59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tags" Target="../tags/tag55.xml"/><Relationship Id="rId16" Type="http://schemas.openxmlformats.org/officeDocument/2006/relationships/image" Target="../media/image68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63.png"/><Relationship Id="rId5" Type="http://schemas.openxmlformats.org/officeDocument/2006/relationships/tags" Target="../tags/tag58.xml"/><Relationship Id="rId15" Type="http://schemas.openxmlformats.org/officeDocument/2006/relationships/image" Target="../media/image67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71.png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87" y="4245401"/>
            <a:ext cx="6049708" cy="299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84" y="5104162"/>
            <a:ext cx="1640205" cy="184785"/>
          </a:xfrm>
          <a:prstGeom prst="rect">
            <a:avLst/>
          </a:prstGeom>
        </p:spPr>
      </p:pic>
      <p:pic>
        <p:nvPicPr>
          <p:cNvPr id="7170" name="Picture 2" descr="http://upload.wikimedia.org/wikipedia/commons/5/5f/Utah_teapot_simple_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0"/>
            <a:ext cx="3568764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piamulholland.files.wordpress.com/2011/09/teapot_wire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41" y="762000"/>
            <a:ext cx="3418726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603884"/>
            <a:ext cx="2848373" cy="2819794"/>
          </a:xfrm>
          <a:prstGeom prst="rect">
            <a:avLst/>
          </a:prstGeom>
        </p:spPr>
      </p:pic>
      <p:pic>
        <p:nvPicPr>
          <p:cNvPr id="1026" name="Picture 2" descr="https://www.packtpub.com/sites/default/files/Article-Images/0400_6_0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704577"/>
            <a:ext cx="523875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112705"/>
            <a:ext cx="2072449" cy="2577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29" y="4114800"/>
            <a:ext cx="1957197" cy="2556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8" y="5823721"/>
            <a:ext cx="8319135" cy="23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49" y="6404610"/>
            <a:ext cx="8328660" cy="232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49" y="4953000"/>
            <a:ext cx="8722995" cy="5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2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35306"/>
            <a:ext cx="3688080" cy="22669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34717" y="4382453"/>
            <a:ext cx="7868188" cy="234315"/>
            <a:chOff x="506730" y="4939665"/>
            <a:chExt cx="7868188" cy="234315"/>
          </a:xfrm>
        </p:grpSpPr>
        <p:pic>
          <p:nvPicPr>
            <p:cNvPr id="9" name="Picture 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" y="4941570"/>
              <a:ext cx="4389120" cy="23241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6413" y="4939665"/>
              <a:ext cx="3278505" cy="23431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2" y="5250180"/>
            <a:ext cx="8724900" cy="5372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4149090" cy="255270"/>
          </a:xfrm>
          <a:prstGeom prst="rect">
            <a:avLst/>
          </a:prstGeom>
        </p:spPr>
      </p:pic>
      <p:pic>
        <p:nvPicPr>
          <p:cNvPr id="1026" name="Picture 2" descr="http://upload.wikimedia.org/wikipedia/commons/thumb/2/2a/Example_of_bounding_volume_hierarchy.svg/534px-Example_of_bounding_volume_hierarchy.svg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" y="1981200"/>
            <a:ext cx="511680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8" y="6294119"/>
            <a:ext cx="5261610" cy="23431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37" y="838200"/>
            <a:ext cx="2357671" cy="303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0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535306"/>
            <a:ext cx="3594735" cy="22669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039099" cy="3836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181600"/>
            <a:ext cx="7044690" cy="232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5732145"/>
            <a:ext cx="7259955" cy="234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6324600"/>
            <a:ext cx="5987415" cy="232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5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Straight Connector 147"/>
          <p:cNvCxnSpPr>
            <a:stCxn id="86" idx="5"/>
            <a:endCxn id="96" idx="0"/>
          </p:cNvCxnSpPr>
          <p:nvPr/>
        </p:nvCxnSpPr>
        <p:spPr>
          <a:xfrm>
            <a:off x="8628235" y="4732273"/>
            <a:ext cx="108994" cy="407449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86" idx="3"/>
            <a:endCxn id="113" idx="0"/>
          </p:cNvCxnSpPr>
          <p:nvPr/>
        </p:nvCxnSpPr>
        <p:spPr>
          <a:xfrm flipH="1">
            <a:off x="8271665" y="4732273"/>
            <a:ext cx="73792" cy="408383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84" idx="5"/>
            <a:endCxn id="98" idx="0"/>
          </p:cNvCxnSpPr>
          <p:nvPr/>
        </p:nvCxnSpPr>
        <p:spPr>
          <a:xfrm>
            <a:off x="6962286" y="4706186"/>
            <a:ext cx="114620" cy="414452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84" idx="3"/>
            <a:endCxn id="97" idx="0"/>
          </p:cNvCxnSpPr>
          <p:nvPr/>
        </p:nvCxnSpPr>
        <p:spPr>
          <a:xfrm flipH="1">
            <a:off x="6619012" y="4706186"/>
            <a:ext cx="60496" cy="423957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45" idx="3"/>
            <a:endCxn id="76" idx="7"/>
          </p:cNvCxnSpPr>
          <p:nvPr/>
        </p:nvCxnSpPr>
        <p:spPr>
          <a:xfrm flipH="1">
            <a:off x="6454808" y="3114149"/>
            <a:ext cx="478000" cy="475932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45" idx="5"/>
            <a:endCxn id="85" idx="1"/>
          </p:cNvCxnSpPr>
          <p:nvPr/>
        </p:nvCxnSpPr>
        <p:spPr>
          <a:xfrm>
            <a:off x="7215586" y="3114149"/>
            <a:ext cx="583814" cy="502354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86" idx="0"/>
            <a:endCxn id="85" idx="5"/>
          </p:cNvCxnSpPr>
          <p:nvPr/>
        </p:nvCxnSpPr>
        <p:spPr>
          <a:xfrm flipH="1" flipV="1">
            <a:off x="8082178" y="3867464"/>
            <a:ext cx="404668" cy="561872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85" idx="3"/>
            <a:endCxn id="99" idx="0"/>
          </p:cNvCxnSpPr>
          <p:nvPr/>
        </p:nvCxnSpPr>
        <p:spPr>
          <a:xfrm flipH="1">
            <a:off x="7577735" y="3867464"/>
            <a:ext cx="221665" cy="552903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84" idx="0"/>
            <a:endCxn id="76" idx="5"/>
          </p:cNvCxnSpPr>
          <p:nvPr/>
        </p:nvCxnSpPr>
        <p:spPr>
          <a:xfrm flipH="1" flipV="1">
            <a:off x="6454808" y="3841042"/>
            <a:ext cx="366089" cy="562207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76" idx="3"/>
            <a:endCxn id="80" idx="0"/>
          </p:cNvCxnSpPr>
          <p:nvPr/>
        </p:nvCxnSpPr>
        <p:spPr>
          <a:xfrm flipH="1">
            <a:off x="5876204" y="3841042"/>
            <a:ext cx="295826" cy="539833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80" idx="5"/>
            <a:endCxn id="94" idx="0"/>
          </p:cNvCxnSpPr>
          <p:nvPr/>
        </p:nvCxnSpPr>
        <p:spPr>
          <a:xfrm>
            <a:off x="6017593" y="4683812"/>
            <a:ext cx="93359" cy="451789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80" idx="3"/>
            <a:endCxn id="95" idx="0"/>
          </p:cNvCxnSpPr>
          <p:nvPr/>
        </p:nvCxnSpPr>
        <p:spPr>
          <a:xfrm flipH="1">
            <a:off x="5664571" y="4683812"/>
            <a:ext cx="70244" cy="451491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4" y="537210"/>
            <a:ext cx="2918460" cy="22479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2" y="1524000"/>
            <a:ext cx="6521958" cy="229743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4202845" y="3143271"/>
            <a:ext cx="2834978" cy="938893"/>
          </a:xfrm>
          <a:custGeom>
            <a:avLst/>
            <a:gdLst>
              <a:gd name="connsiteX0" fmla="*/ 695935 w 2834978"/>
              <a:gd name="connsiteY0" fmla="*/ 0 h 938893"/>
              <a:gd name="connsiteX1" fmla="*/ 695935 w 2834978"/>
              <a:gd name="connsiteY1" fmla="*/ 0 h 938893"/>
              <a:gd name="connsiteX2" fmla="*/ 597964 w 2834978"/>
              <a:gd name="connsiteY2" fmla="*/ 65314 h 938893"/>
              <a:gd name="connsiteX3" fmla="*/ 565307 w 2834978"/>
              <a:gd name="connsiteY3" fmla="*/ 97971 h 938893"/>
              <a:gd name="connsiteX4" fmla="*/ 540814 w 2834978"/>
              <a:gd name="connsiteY4" fmla="*/ 114300 h 938893"/>
              <a:gd name="connsiteX5" fmla="*/ 516321 w 2834978"/>
              <a:gd name="connsiteY5" fmla="*/ 138793 h 938893"/>
              <a:gd name="connsiteX6" fmla="*/ 434678 w 2834978"/>
              <a:gd name="connsiteY6" fmla="*/ 179614 h 938893"/>
              <a:gd name="connsiteX7" fmla="*/ 369364 w 2834978"/>
              <a:gd name="connsiteY7" fmla="*/ 228600 h 938893"/>
              <a:gd name="connsiteX8" fmla="*/ 336707 w 2834978"/>
              <a:gd name="connsiteY8" fmla="*/ 253093 h 938893"/>
              <a:gd name="connsiteX9" fmla="*/ 222407 w 2834978"/>
              <a:gd name="connsiteY9" fmla="*/ 318407 h 938893"/>
              <a:gd name="connsiteX10" fmla="*/ 140764 w 2834978"/>
              <a:gd name="connsiteY10" fmla="*/ 375557 h 938893"/>
              <a:gd name="connsiteX11" fmla="*/ 116271 w 2834978"/>
              <a:gd name="connsiteY11" fmla="*/ 400050 h 938893"/>
              <a:gd name="connsiteX12" fmla="*/ 50957 w 2834978"/>
              <a:gd name="connsiteY12" fmla="*/ 449036 h 938893"/>
              <a:gd name="connsiteX13" fmla="*/ 26464 w 2834978"/>
              <a:gd name="connsiteY13" fmla="*/ 473529 h 938893"/>
              <a:gd name="connsiteX14" fmla="*/ 1971 w 2834978"/>
              <a:gd name="connsiteY14" fmla="*/ 489857 h 938893"/>
              <a:gd name="connsiteX15" fmla="*/ 26464 w 2834978"/>
              <a:gd name="connsiteY15" fmla="*/ 481693 h 938893"/>
              <a:gd name="connsiteX16" fmla="*/ 50957 w 2834978"/>
              <a:gd name="connsiteY16" fmla="*/ 473529 h 938893"/>
              <a:gd name="connsiteX17" fmla="*/ 451007 w 2834978"/>
              <a:gd name="connsiteY17" fmla="*/ 481693 h 938893"/>
              <a:gd name="connsiteX18" fmla="*/ 548978 w 2834978"/>
              <a:gd name="connsiteY18" fmla="*/ 506186 h 938893"/>
              <a:gd name="connsiteX19" fmla="*/ 646949 w 2834978"/>
              <a:gd name="connsiteY19" fmla="*/ 522514 h 938893"/>
              <a:gd name="connsiteX20" fmla="*/ 704099 w 2834978"/>
              <a:gd name="connsiteY20" fmla="*/ 530679 h 938893"/>
              <a:gd name="connsiteX21" fmla="*/ 1014342 w 2834978"/>
              <a:gd name="connsiteY21" fmla="*/ 547007 h 938893"/>
              <a:gd name="connsiteX22" fmla="*/ 1038835 w 2834978"/>
              <a:gd name="connsiteY22" fmla="*/ 538843 h 938893"/>
              <a:gd name="connsiteX23" fmla="*/ 1030671 w 2834978"/>
              <a:gd name="connsiteY23" fmla="*/ 514350 h 938893"/>
              <a:gd name="connsiteX24" fmla="*/ 973521 w 2834978"/>
              <a:gd name="connsiteY24" fmla="*/ 449036 h 938893"/>
              <a:gd name="connsiteX25" fmla="*/ 957192 w 2834978"/>
              <a:gd name="connsiteY25" fmla="*/ 424543 h 938893"/>
              <a:gd name="connsiteX26" fmla="*/ 916371 w 2834978"/>
              <a:gd name="connsiteY26" fmla="*/ 391886 h 938893"/>
              <a:gd name="connsiteX27" fmla="*/ 900042 w 2834978"/>
              <a:gd name="connsiteY27" fmla="*/ 367393 h 938893"/>
              <a:gd name="connsiteX28" fmla="*/ 867385 w 2834978"/>
              <a:gd name="connsiteY28" fmla="*/ 342900 h 938893"/>
              <a:gd name="connsiteX29" fmla="*/ 810235 w 2834978"/>
              <a:gd name="connsiteY29" fmla="*/ 285750 h 938893"/>
              <a:gd name="connsiteX30" fmla="*/ 744921 w 2834978"/>
              <a:gd name="connsiteY30" fmla="*/ 236764 h 938893"/>
              <a:gd name="connsiteX31" fmla="*/ 720428 w 2834978"/>
              <a:gd name="connsiteY31" fmla="*/ 212271 h 938893"/>
              <a:gd name="connsiteX32" fmla="*/ 687771 w 2834978"/>
              <a:gd name="connsiteY32" fmla="*/ 163286 h 938893"/>
              <a:gd name="connsiteX33" fmla="*/ 663278 w 2834978"/>
              <a:gd name="connsiteY33" fmla="*/ 81643 h 938893"/>
              <a:gd name="connsiteX34" fmla="*/ 646949 w 2834978"/>
              <a:gd name="connsiteY34" fmla="*/ 57150 h 938893"/>
              <a:gd name="connsiteX35" fmla="*/ 2834978 w 2834978"/>
              <a:gd name="connsiteY35" fmla="*/ 840921 h 938893"/>
              <a:gd name="connsiteX36" fmla="*/ 2067535 w 2834978"/>
              <a:gd name="connsiteY36" fmla="*/ 938893 h 9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34978" h="938893">
                <a:moveTo>
                  <a:pt x="695935" y="0"/>
                </a:moveTo>
                <a:lnTo>
                  <a:pt x="695935" y="0"/>
                </a:lnTo>
                <a:cubicBezTo>
                  <a:pt x="663278" y="21771"/>
                  <a:pt x="629363" y="41765"/>
                  <a:pt x="597964" y="65314"/>
                </a:cubicBezTo>
                <a:cubicBezTo>
                  <a:pt x="585648" y="74551"/>
                  <a:pt x="576995" y="87952"/>
                  <a:pt x="565307" y="97971"/>
                </a:cubicBezTo>
                <a:cubicBezTo>
                  <a:pt x="557857" y="104357"/>
                  <a:pt x="548352" y="108018"/>
                  <a:pt x="540814" y="114300"/>
                </a:cubicBezTo>
                <a:cubicBezTo>
                  <a:pt x="531944" y="121692"/>
                  <a:pt x="525780" y="132172"/>
                  <a:pt x="516321" y="138793"/>
                </a:cubicBezTo>
                <a:cubicBezTo>
                  <a:pt x="474358" y="168167"/>
                  <a:pt x="471098" y="167474"/>
                  <a:pt x="434678" y="179614"/>
                </a:cubicBezTo>
                <a:lnTo>
                  <a:pt x="369364" y="228600"/>
                </a:lnTo>
                <a:cubicBezTo>
                  <a:pt x="358478" y="236764"/>
                  <a:pt x="348878" y="247008"/>
                  <a:pt x="336707" y="253093"/>
                </a:cubicBezTo>
                <a:cubicBezTo>
                  <a:pt x="289781" y="276554"/>
                  <a:pt x="277668" y="281566"/>
                  <a:pt x="222407" y="318407"/>
                </a:cubicBezTo>
                <a:cubicBezTo>
                  <a:pt x="201325" y="332461"/>
                  <a:pt x="161922" y="357421"/>
                  <a:pt x="140764" y="375557"/>
                </a:cubicBezTo>
                <a:cubicBezTo>
                  <a:pt x="131998" y="383071"/>
                  <a:pt x="125207" y="392739"/>
                  <a:pt x="116271" y="400050"/>
                </a:cubicBezTo>
                <a:cubicBezTo>
                  <a:pt x="95208" y="417283"/>
                  <a:pt x="70200" y="429793"/>
                  <a:pt x="50957" y="449036"/>
                </a:cubicBezTo>
                <a:cubicBezTo>
                  <a:pt x="42793" y="457200"/>
                  <a:pt x="35334" y="466137"/>
                  <a:pt x="26464" y="473529"/>
                </a:cubicBezTo>
                <a:cubicBezTo>
                  <a:pt x="18926" y="479811"/>
                  <a:pt x="-7338" y="492960"/>
                  <a:pt x="1971" y="489857"/>
                </a:cubicBezTo>
                <a:lnTo>
                  <a:pt x="26464" y="481693"/>
                </a:lnTo>
                <a:lnTo>
                  <a:pt x="50957" y="473529"/>
                </a:lnTo>
                <a:lnTo>
                  <a:pt x="451007" y="481693"/>
                </a:lnTo>
                <a:cubicBezTo>
                  <a:pt x="507921" y="483763"/>
                  <a:pt x="493696" y="493901"/>
                  <a:pt x="548978" y="506186"/>
                </a:cubicBezTo>
                <a:cubicBezTo>
                  <a:pt x="581297" y="513368"/>
                  <a:pt x="614174" y="517832"/>
                  <a:pt x="646949" y="522514"/>
                </a:cubicBezTo>
                <a:cubicBezTo>
                  <a:pt x="665999" y="525236"/>
                  <a:pt x="684951" y="528764"/>
                  <a:pt x="704099" y="530679"/>
                </a:cubicBezTo>
                <a:cubicBezTo>
                  <a:pt x="811180" y="541387"/>
                  <a:pt x="903242" y="542563"/>
                  <a:pt x="1014342" y="547007"/>
                </a:cubicBezTo>
                <a:cubicBezTo>
                  <a:pt x="1022506" y="544286"/>
                  <a:pt x="1034986" y="546540"/>
                  <a:pt x="1038835" y="538843"/>
                </a:cubicBezTo>
                <a:cubicBezTo>
                  <a:pt x="1042684" y="531146"/>
                  <a:pt x="1034941" y="521822"/>
                  <a:pt x="1030671" y="514350"/>
                </a:cubicBezTo>
                <a:cubicBezTo>
                  <a:pt x="1010358" y="478802"/>
                  <a:pt x="1000620" y="480651"/>
                  <a:pt x="973521" y="449036"/>
                </a:cubicBezTo>
                <a:cubicBezTo>
                  <a:pt x="967135" y="441586"/>
                  <a:pt x="964130" y="431481"/>
                  <a:pt x="957192" y="424543"/>
                </a:cubicBezTo>
                <a:cubicBezTo>
                  <a:pt x="944870" y="412221"/>
                  <a:pt x="928693" y="404208"/>
                  <a:pt x="916371" y="391886"/>
                </a:cubicBezTo>
                <a:cubicBezTo>
                  <a:pt x="909433" y="384948"/>
                  <a:pt x="906980" y="374331"/>
                  <a:pt x="900042" y="367393"/>
                </a:cubicBezTo>
                <a:cubicBezTo>
                  <a:pt x="890420" y="357771"/>
                  <a:pt x="877453" y="352053"/>
                  <a:pt x="867385" y="342900"/>
                </a:cubicBezTo>
                <a:cubicBezTo>
                  <a:pt x="847450" y="324778"/>
                  <a:pt x="831788" y="301915"/>
                  <a:pt x="810235" y="285750"/>
                </a:cubicBezTo>
                <a:cubicBezTo>
                  <a:pt x="788464" y="269421"/>
                  <a:pt x="764164" y="256007"/>
                  <a:pt x="744921" y="236764"/>
                </a:cubicBezTo>
                <a:cubicBezTo>
                  <a:pt x="736757" y="228600"/>
                  <a:pt x="727517" y="221385"/>
                  <a:pt x="720428" y="212271"/>
                </a:cubicBezTo>
                <a:cubicBezTo>
                  <a:pt x="708380" y="196781"/>
                  <a:pt x="687771" y="163286"/>
                  <a:pt x="687771" y="163286"/>
                </a:cubicBezTo>
                <a:cubicBezTo>
                  <a:pt x="683207" y="145029"/>
                  <a:pt x="671230" y="93571"/>
                  <a:pt x="663278" y="81643"/>
                </a:cubicBezTo>
                <a:lnTo>
                  <a:pt x="646949" y="57150"/>
                </a:lnTo>
                <a:lnTo>
                  <a:pt x="2834978" y="840921"/>
                </a:lnTo>
                <a:lnTo>
                  <a:pt x="2067535" y="938893"/>
                </a:lnTo>
              </a:path>
            </a:pathLst>
          </a:custGeom>
          <a:noFill/>
          <a:ln w="2540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6874243" y="2811212"/>
            <a:ext cx="399908" cy="354913"/>
            <a:chOff x="7119256" y="1754431"/>
            <a:chExt cx="399908" cy="354913"/>
          </a:xfrm>
        </p:grpSpPr>
        <p:sp>
          <p:nvSpPr>
            <p:cNvPr id="45" name="Oval 44"/>
            <p:cNvSpPr/>
            <p:nvPr/>
          </p:nvSpPr>
          <p:spPr>
            <a:xfrm>
              <a:off x="7119256" y="1754431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4223" y="1835411"/>
              <a:ext cx="168021" cy="195453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119629" y="3669878"/>
            <a:ext cx="2852171" cy="541339"/>
            <a:chOff x="653029" y="3060278"/>
            <a:chExt cx="2852171" cy="541339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762000" y="3060278"/>
              <a:ext cx="2743200" cy="541339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29" y="3341944"/>
              <a:ext cx="173165" cy="195453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1858913" y="3037135"/>
            <a:ext cx="563500" cy="556554"/>
            <a:chOff x="2392313" y="2427535"/>
            <a:chExt cx="563500" cy="556554"/>
          </a:xfrm>
        </p:grpSpPr>
        <p:sp>
          <p:nvSpPr>
            <p:cNvPr id="10" name="Freeform 9"/>
            <p:cNvSpPr/>
            <p:nvPr/>
          </p:nvSpPr>
          <p:spPr>
            <a:xfrm>
              <a:off x="2392313" y="2427535"/>
              <a:ext cx="563500" cy="556554"/>
            </a:xfrm>
            <a:custGeom>
              <a:avLst/>
              <a:gdLst>
                <a:gd name="connsiteX0" fmla="*/ 228631 w 563500"/>
                <a:gd name="connsiteY0" fmla="*/ 0 h 556554"/>
                <a:gd name="connsiteX1" fmla="*/ 228631 w 563500"/>
                <a:gd name="connsiteY1" fmla="*/ 0 h 556554"/>
                <a:gd name="connsiteX2" fmla="*/ 155153 w 563500"/>
                <a:gd name="connsiteY2" fmla="*/ 16329 h 556554"/>
                <a:gd name="connsiteX3" fmla="*/ 98003 w 563500"/>
                <a:gd name="connsiteY3" fmla="*/ 57150 h 556554"/>
                <a:gd name="connsiteX4" fmla="*/ 65346 w 563500"/>
                <a:gd name="connsiteY4" fmla="*/ 81643 h 556554"/>
                <a:gd name="connsiteX5" fmla="*/ 49017 w 563500"/>
                <a:gd name="connsiteY5" fmla="*/ 114300 h 556554"/>
                <a:gd name="connsiteX6" fmla="*/ 16360 w 563500"/>
                <a:gd name="connsiteY6" fmla="*/ 163286 h 556554"/>
                <a:gd name="connsiteX7" fmla="*/ 31 w 563500"/>
                <a:gd name="connsiteY7" fmla="*/ 212272 h 556554"/>
                <a:gd name="connsiteX8" fmla="*/ 8196 w 563500"/>
                <a:gd name="connsiteY8" fmla="*/ 408215 h 556554"/>
                <a:gd name="connsiteX9" fmla="*/ 16360 w 563500"/>
                <a:gd name="connsiteY9" fmla="*/ 440872 h 556554"/>
                <a:gd name="connsiteX10" fmla="*/ 32689 w 563500"/>
                <a:gd name="connsiteY10" fmla="*/ 473529 h 556554"/>
                <a:gd name="connsiteX11" fmla="*/ 40853 w 563500"/>
                <a:gd name="connsiteY11" fmla="*/ 498022 h 556554"/>
                <a:gd name="connsiteX12" fmla="*/ 89839 w 563500"/>
                <a:gd name="connsiteY12" fmla="*/ 530679 h 556554"/>
                <a:gd name="connsiteX13" fmla="*/ 114331 w 563500"/>
                <a:gd name="connsiteY13" fmla="*/ 547007 h 556554"/>
                <a:gd name="connsiteX14" fmla="*/ 457231 w 563500"/>
                <a:gd name="connsiteY14" fmla="*/ 530679 h 556554"/>
                <a:gd name="connsiteX15" fmla="*/ 498053 w 563500"/>
                <a:gd name="connsiteY15" fmla="*/ 498022 h 556554"/>
                <a:gd name="connsiteX16" fmla="*/ 514381 w 563500"/>
                <a:gd name="connsiteY16" fmla="*/ 473529 h 556554"/>
                <a:gd name="connsiteX17" fmla="*/ 547039 w 563500"/>
                <a:gd name="connsiteY17" fmla="*/ 416379 h 556554"/>
                <a:gd name="connsiteX18" fmla="*/ 563367 w 563500"/>
                <a:gd name="connsiteY18" fmla="*/ 367393 h 556554"/>
                <a:gd name="connsiteX19" fmla="*/ 547039 w 563500"/>
                <a:gd name="connsiteY19" fmla="*/ 244929 h 556554"/>
                <a:gd name="connsiteX20" fmla="*/ 538874 w 563500"/>
                <a:gd name="connsiteY20" fmla="*/ 220436 h 556554"/>
                <a:gd name="connsiteX21" fmla="*/ 522546 w 563500"/>
                <a:gd name="connsiteY21" fmla="*/ 195943 h 556554"/>
                <a:gd name="connsiteX22" fmla="*/ 489889 w 563500"/>
                <a:gd name="connsiteY22" fmla="*/ 138793 h 556554"/>
                <a:gd name="connsiteX23" fmla="*/ 465396 w 563500"/>
                <a:gd name="connsiteY23" fmla="*/ 122465 h 556554"/>
                <a:gd name="connsiteX24" fmla="*/ 440903 w 563500"/>
                <a:gd name="connsiteY24" fmla="*/ 97972 h 556554"/>
                <a:gd name="connsiteX25" fmla="*/ 432739 w 563500"/>
                <a:gd name="connsiteY25" fmla="*/ 73479 h 556554"/>
                <a:gd name="connsiteX26" fmla="*/ 359260 w 563500"/>
                <a:gd name="connsiteY26" fmla="*/ 32657 h 556554"/>
                <a:gd name="connsiteX27" fmla="*/ 326603 w 563500"/>
                <a:gd name="connsiteY27" fmla="*/ 24493 h 556554"/>
                <a:gd name="connsiteX28" fmla="*/ 302110 w 563500"/>
                <a:gd name="connsiteY28" fmla="*/ 16329 h 556554"/>
                <a:gd name="connsiteX29" fmla="*/ 228631 w 563500"/>
                <a:gd name="connsiteY29" fmla="*/ 0 h 5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3500" h="556554">
                  <a:moveTo>
                    <a:pt x="228631" y="0"/>
                  </a:moveTo>
                  <a:lnTo>
                    <a:pt x="228631" y="0"/>
                  </a:lnTo>
                  <a:cubicBezTo>
                    <a:pt x="204138" y="5443"/>
                    <a:pt x="179134" y="8950"/>
                    <a:pt x="155153" y="16329"/>
                  </a:cubicBezTo>
                  <a:cubicBezTo>
                    <a:pt x="118141" y="27717"/>
                    <a:pt x="125436" y="33636"/>
                    <a:pt x="98003" y="57150"/>
                  </a:cubicBezTo>
                  <a:cubicBezTo>
                    <a:pt x="87672" y="66005"/>
                    <a:pt x="76232" y="73479"/>
                    <a:pt x="65346" y="81643"/>
                  </a:cubicBezTo>
                  <a:cubicBezTo>
                    <a:pt x="59903" y="92529"/>
                    <a:pt x="55279" y="103864"/>
                    <a:pt x="49017" y="114300"/>
                  </a:cubicBezTo>
                  <a:cubicBezTo>
                    <a:pt x="38920" y="131128"/>
                    <a:pt x="16360" y="163286"/>
                    <a:pt x="16360" y="163286"/>
                  </a:cubicBezTo>
                  <a:cubicBezTo>
                    <a:pt x="10917" y="179615"/>
                    <a:pt x="-686" y="195075"/>
                    <a:pt x="31" y="212272"/>
                  </a:cubicBezTo>
                  <a:cubicBezTo>
                    <a:pt x="2753" y="277586"/>
                    <a:pt x="3538" y="343010"/>
                    <a:pt x="8196" y="408215"/>
                  </a:cubicBezTo>
                  <a:cubicBezTo>
                    <a:pt x="8995" y="419407"/>
                    <a:pt x="12420" y="430366"/>
                    <a:pt x="16360" y="440872"/>
                  </a:cubicBezTo>
                  <a:cubicBezTo>
                    <a:pt x="20633" y="452268"/>
                    <a:pt x="27895" y="462342"/>
                    <a:pt x="32689" y="473529"/>
                  </a:cubicBezTo>
                  <a:cubicBezTo>
                    <a:pt x="36079" y="481439"/>
                    <a:pt x="36079" y="490861"/>
                    <a:pt x="40853" y="498022"/>
                  </a:cubicBezTo>
                  <a:cubicBezTo>
                    <a:pt x="58326" y="524232"/>
                    <a:pt x="64160" y="522120"/>
                    <a:pt x="89839" y="530679"/>
                  </a:cubicBezTo>
                  <a:cubicBezTo>
                    <a:pt x="98003" y="536122"/>
                    <a:pt x="104522" y="546773"/>
                    <a:pt x="114331" y="547007"/>
                  </a:cubicBezTo>
                  <a:cubicBezTo>
                    <a:pt x="396065" y="553715"/>
                    <a:pt x="335686" y="571194"/>
                    <a:pt x="457231" y="530679"/>
                  </a:cubicBezTo>
                  <a:cubicBezTo>
                    <a:pt x="504030" y="460482"/>
                    <a:pt x="441715" y="543093"/>
                    <a:pt x="498053" y="498022"/>
                  </a:cubicBezTo>
                  <a:cubicBezTo>
                    <a:pt x="505715" y="491892"/>
                    <a:pt x="509513" y="482048"/>
                    <a:pt x="514381" y="473529"/>
                  </a:cubicBezTo>
                  <a:cubicBezTo>
                    <a:pt x="555807" y="401034"/>
                    <a:pt x="507263" y="476042"/>
                    <a:pt x="547039" y="416379"/>
                  </a:cubicBezTo>
                  <a:cubicBezTo>
                    <a:pt x="552482" y="400050"/>
                    <a:pt x="564925" y="384534"/>
                    <a:pt x="563367" y="367393"/>
                  </a:cubicBezTo>
                  <a:cubicBezTo>
                    <a:pt x="556948" y="296784"/>
                    <a:pt x="561463" y="295410"/>
                    <a:pt x="547039" y="244929"/>
                  </a:cubicBezTo>
                  <a:cubicBezTo>
                    <a:pt x="544675" y="236654"/>
                    <a:pt x="542723" y="228133"/>
                    <a:pt x="538874" y="220436"/>
                  </a:cubicBezTo>
                  <a:cubicBezTo>
                    <a:pt x="534486" y="211660"/>
                    <a:pt x="527414" y="204462"/>
                    <a:pt x="522546" y="195943"/>
                  </a:cubicBezTo>
                  <a:cubicBezTo>
                    <a:pt x="514011" y="181007"/>
                    <a:pt x="503146" y="152050"/>
                    <a:pt x="489889" y="138793"/>
                  </a:cubicBezTo>
                  <a:cubicBezTo>
                    <a:pt x="482951" y="131855"/>
                    <a:pt x="472934" y="128747"/>
                    <a:pt x="465396" y="122465"/>
                  </a:cubicBezTo>
                  <a:cubicBezTo>
                    <a:pt x="456526" y="115073"/>
                    <a:pt x="449067" y="106136"/>
                    <a:pt x="440903" y="97972"/>
                  </a:cubicBezTo>
                  <a:cubicBezTo>
                    <a:pt x="438182" y="89808"/>
                    <a:pt x="438824" y="79564"/>
                    <a:pt x="432739" y="73479"/>
                  </a:cubicBezTo>
                  <a:cubicBezTo>
                    <a:pt x="409351" y="50091"/>
                    <a:pt x="388004" y="40870"/>
                    <a:pt x="359260" y="32657"/>
                  </a:cubicBezTo>
                  <a:cubicBezTo>
                    <a:pt x="348471" y="29574"/>
                    <a:pt x="337392" y="27575"/>
                    <a:pt x="326603" y="24493"/>
                  </a:cubicBezTo>
                  <a:cubicBezTo>
                    <a:pt x="318328" y="22129"/>
                    <a:pt x="310549" y="18017"/>
                    <a:pt x="302110" y="16329"/>
                  </a:cubicBezTo>
                  <a:cubicBezTo>
                    <a:pt x="255515" y="7010"/>
                    <a:pt x="240878" y="2722"/>
                    <a:pt x="228631" y="0"/>
                  </a:cubicBez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024" y="2621641"/>
              <a:ext cx="238316" cy="195453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325210" y="3352800"/>
            <a:ext cx="817790" cy="636814"/>
            <a:chOff x="333584" y="2843894"/>
            <a:chExt cx="817790" cy="636814"/>
          </a:xfrm>
        </p:grpSpPr>
        <p:sp>
          <p:nvSpPr>
            <p:cNvPr id="9" name="Freeform 8"/>
            <p:cNvSpPr/>
            <p:nvPr/>
          </p:nvSpPr>
          <p:spPr>
            <a:xfrm>
              <a:off x="333584" y="2843894"/>
              <a:ext cx="817790" cy="636814"/>
            </a:xfrm>
            <a:custGeom>
              <a:avLst/>
              <a:gdLst>
                <a:gd name="connsiteX0" fmla="*/ 0 w 1053193"/>
                <a:gd name="connsiteY0" fmla="*/ 146957 h 914400"/>
                <a:gd name="connsiteX1" fmla="*/ 0 w 1053193"/>
                <a:gd name="connsiteY1" fmla="*/ 146957 h 914400"/>
                <a:gd name="connsiteX2" fmla="*/ 97971 w 1053193"/>
                <a:gd name="connsiteY2" fmla="*/ 114300 h 914400"/>
                <a:gd name="connsiteX3" fmla="*/ 138793 w 1053193"/>
                <a:gd name="connsiteY3" fmla="*/ 97972 h 914400"/>
                <a:gd name="connsiteX4" fmla="*/ 187779 w 1053193"/>
                <a:gd name="connsiteY4" fmla="*/ 81643 h 914400"/>
                <a:gd name="connsiteX5" fmla="*/ 244929 w 1053193"/>
                <a:gd name="connsiteY5" fmla="*/ 65314 h 914400"/>
                <a:gd name="connsiteX6" fmla="*/ 293914 w 1053193"/>
                <a:gd name="connsiteY6" fmla="*/ 40822 h 914400"/>
                <a:gd name="connsiteX7" fmla="*/ 351064 w 1053193"/>
                <a:gd name="connsiteY7" fmla="*/ 32657 h 914400"/>
                <a:gd name="connsiteX8" fmla="*/ 449036 w 1053193"/>
                <a:gd name="connsiteY8" fmla="*/ 16329 h 914400"/>
                <a:gd name="connsiteX9" fmla="*/ 481693 w 1053193"/>
                <a:gd name="connsiteY9" fmla="*/ 8164 h 914400"/>
                <a:gd name="connsiteX10" fmla="*/ 547007 w 1053193"/>
                <a:gd name="connsiteY10" fmla="*/ 0 h 914400"/>
                <a:gd name="connsiteX11" fmla="*/ 677636 w 1053193"/>
                <a:gd name="connsiteY11" fmla="*/ 16329 h 914400"/>
                <a:gd name="connsiteX12" fmla="*/ 734786 w 1053193"/>
                <a:gd name="connsiteY12" fmla="*/ 65314 h 914400"/>
                <a:gd name="connsiteX13" fmla="*/ 759279 w 1053193"/>
                <a:gd name="connsiteY13" fmla="*/ 73479 h 914400"/>
                <a:gd name="connsiteX14" fmla="*/ 783771 w 1053193"/>
                <a:gd name="connsiteY14" fmla="*/ 97972 h 914400"/>
                <a:gd name="connsiteX15" fmla="*/ 832757 w 1053193"/>
                <a:gd name="connsiteY15" fmla="*/ 138793 h 914400"/>
                <a:gd name="connsiteX16" fmla="*/ 849086 w 1053193"/>
                <a:gd name="connsiteY16" fmla="*/ 163286 h 914400"/>
                <a:gd name="connsiteX17" fmla="*/ 938893 w 1053193"/>
                <a:gd name="connsiteY17" fmla="*/ 244929 h 914400"/>
                <a:gd name="connsiteX18" fmla="*/ 987879 w 1053193"/>
                <a:gd name="connsiteY18" fmla="*/ 318407 h 914400"/>
                <a:gd name="connsiteX19" fmla="*/ 1012371 w 1053193"/>
                <a:gd name="connsiteY19" fmla="*/ 342900 h 914400"/>
                <a:gd name="connsiteX20" fmla="*/ 1036864 w 1053193"/>
                <a:gd name="connsiteY20" fmla="*/ 391886 h 914400"/>
                <a:gd name="connsiteX21" fmla="*/ 1053193 w 1053193"/>
                <a:gd name="connsiteY21" fmla="*/ 473529 h 914400"/>
                <a:gd name="connsiteX22" fmla="*/ 1045029 w 1053193"/>
                <a:gd name="connsiteY22" fmla="*/ 628650 h 914400"/>
                <a:gd name="connsiteX23" fmla="*/ 1036864 w 1053193"/>
                <a:gd name="connsiteY23" fmla="*/ 669472 h 914400"/>
                <a:gd name="connsiteX24" fmla="*/ 1028700 w 1053193"/>
                <a:gd name="connsiteY24" fmla="*/ 726622 h 914400"/>
                <a:gd name="connsiteX25" fmla="*/ 1020536 w 1053193"/>
                <a:gd name="connsiteY25" fmla="*/ 881743 h 914400"/>
                <a:gd name="connsiteX26" fmla="*/ 1012371 w 1053193"/>
                <a:gd name="connsiteY26" fmla="*/ 906236 h 914400"/>
                <a:gd name="connsiteX27" fmla="*/ 987879 w 1053193"/>
                <a:gd name="connsiteY27" fmla="*/ 914400 h 914400"/>
                <a:gd name="connsiteX28" fmla="*/ 906236 w 1053193"/>
                <a:gd name="connsiteY28" fmla="*/ 906236 h 914400"/>
                <a:gd name="connsiteX29" fmla="*/ 865414 w 1053193"/>
                <a:gd name="connsiteY29" fmla="*/ 889907 h 914400"/>
                <a:gd name="connsiteX30" fmla="*/ 808264 w 1053193"/>
                <a:gd name="connsiteY30" fmla="*/ 873579 h 914400"/>
                <a:gd name="connsiteX31" fmla="*/ 734786 w 1053193"/>
                <a:gd name="connsiteY31" fmla="*/ 832757 h 914400"/>
                <a:gd name="connsiteX32" fmla="*/ 669471 w 1053193"/>
                <a:gd name="connsiteY32" fmla="*/ 783772 h 914400"/>
                <a:gd name="connsiteX33" fmla="*/ 620486 w 1053193"/>
                <a:gd name="connsiteY33" fmla="*/ 751114 h 914400"/>
                <a:gd name="connsiteX34" fmla="*/ 604157 w 1053193"/>
                <a:gd name="connsiteY34" fmla="*/ 693964 h 914400"/>
                <a:gd name="connsiteX35" fmla="*/ 595993 w 1053193"/>
                <a:gd name="connsiteY35" fmla="*/ 465364 h 914400"/>
                <a:gd name="connsiteX36" fmla="*/ 530679 w 1053193"/>
                <a:gd name="connsiteY36" fmla="*/ 424543 h 914400"/>
                <a:gd name="connsiteX37" fmla="*/ 457200 w 1053193"/>
                <a:gd name="connsiteY37" fmla="*/ 400050 h 914400"/>
                <a:gd name="connsiteX38" fmla="*/ 432707 w 1053193"/>
                <a:gd name="connsiteY38" fmla="*/ 383722 h 914400"/>
                <a:gd name="connsiteX39" fmla="*/ 375557 w 1053193"/>
                <a:gd name="connsiteY39" fmla="*/ 367393 h 914400"/>
                <a:gd name="connsiteX40" fmla="*/ 342900 w 1053193"/>
                <a:gd name="connsiteY40" fmla="*/ 351064 h 914400"/>
                <a:gd name="connsiteX41" fmla="*/ 285750 w 1053193"/>
                <a:gd name="connsiteY41" fmla="*/ 334736 h 914400"/>
                <a:gd name="connsiteX42" fmla="*/ 261257 w 1053193"/>
                <a:gd name="connsiteY42" fmla="*/ 326572 h 914400"/>
                <a:gd name="connsiteX43" fmla="*/ 212271 w 1053193"/>
                <a:gd name="connsiteY43" fmla="*/ 342900 h 914400"/>
                <a:gd name="connsiteX44" fmla="*/ 187779 w 1053193"/>
                <a:gd name="connsiteY44" fmla="*/ 359229 h 914400"/>
                <a:gd name="connsiteX45" fmla="*/ 138793 w 1053193"/>
                <a:gd name="connsiteY45" fmla="*/ 375557 h 914400"/>
                <a:gd name="connsiteX46" fmla="*/ 24493 w 1053193"/>
                <a:gd name="connsiteY46" fmla="*/ 342900 h 914400"/>
                <a:gd name="connsiteX47" fmla="*/ 16329 w 1053193"/>
                <a:gd name="connsiteY47" fmla="*/ 293914 h 914400"/>
                <a:gd name="connsiteX48" fmla="*/ 24493 w 1053193"/>
                <a:gd name="connsiteY48" fmla="*/ 228600 h 914400"/>
                <a:gd name="connsiteX49" fmla="*/ 40821 w 1053193"/>
                <a:gd name="connsiteY49" fmla="*/ 179614 h 914400"/>
                <a:gd name="connsiteX50" fmla="*/ 0 w 1053193"/>
                <a:gd name="connsiteY50" fmla="*/ 146957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53193" h="914400">
                  <a:moveTo>
                    <a:pt x="0" y="146957"/>
                  </a:moveTo>
                  <a:lnTo>
                    <a:pt x="0" y="146957"/>
                  </a:lnTo>
                  <a:cubicBezTo>
                    <a:pt x="32657" y="136071"/>
                    <a:pt x="66009" y="127084"/>
                    <a:pt x="97971" y="114300"/>
                  </a:cubicBezTo>
                  <a:cubicBezTo>
                    <a:pt x="111578" y="108857"/>
                    <a:pt x="125020" y="102980"/>
                    <a:pt x="138793" y="97972"/>
                  </a:cubicBezTo>
                  <a:cubicBezTo>
                    <a:pt x="154969" y="92090"/>
                    <a:pt x="171328" y="86705"/>
                    <a:pt x="187779" y="81643"/>
                  </a:cubicBezTo>
                  <a:cubicBezTo>
                    <a:pt x="206715" y="75816"/>
                    <a:pt x="226437" y="72426"/>
                    <a:pt x="244929" y="65314"/>
                  </a:cubicBezTo>
                  <a:cubicBezTo>
                    <a:pt x="261968" y="58761"/>
                    <a:pt x="276466" y="46191"/>
                    <a:pt x="293914" y="40822"/>
                  </a:cubicBezTo>
                  <a:cubicBezTo>
                    <a:pt x="312306" y="35163"/>
                    <a:pt x="332056" y="35658"/>
                    <a:pt x="351064" y="32657"/>
                  </a:cubicBezTo>
                  <a:cubicBezTo>
                    <a:pt x="383767" y="27493"/>
                    <a:pt x="416917" y="24360"/>
                    <a:pt x="449036" y="16329"/>
                  </a:cubicBezTo>
                  <a:cubicBezTo>
                    <a:pt x="459922" y="13607"/>
                    <a:pt x="470625" y="10009"/>
                    <a:pt x="481693" y="8164"/>
                  </a:cubicBezTo>
                  <a:cubicBezTo>
                    <a:pt x="503335" y="4557"/>
                    <a:pt x="525236" y="2721"/>
                    <a:pt x="547007" y="0"/>
                  </a:cubicBezTo>
                  <a:cubicBezTo>
                    <a:pt x="590550" y="5443"/>
                    <a:pt x="635064" y="5686"/>
                    <a:pt x="677636" y="16329"/>
                  </a:cubicBezTo>
                  <a:cubicBezTo>
                    <a:pt x="701417" y="22274"/>
                    <a:pt x="716040" y="52817"/>
                    <a:pt x="734786" y="65314"/>
                  </a:cubicBezTo>
                  <a:cubicBezTo>
                    <a:pt x="741947" y="70088"/>
                    <a:pt x="751115" y="70757"/>
                    <a:pt x="759279" y="73479"/>
                  </a:cubicBezTo>
                  <a:cubicBezTo>
                    <a:pt x="767443" y="81643"/>
                    <a:pt x="774901" y="90580"/>
                    <a:pt x="783771" y="97972"/>
                  </a:cubicBezTo>
                  <a:cubicBezTo>
                    <a:pt x="818805" y="127167"/>
                    <a:pt x="800227" y="99757"/>
                    <a:pt x="832757" y="138793"/>
                  </a:cubicBezTo>
                  <a:cubicBezTo>
                    <a:pt x="839039" y="146331"/>
                    <a:pt x="842485" y="156025"/>
                    <a:pt x="849086" y="163286"/>
                  </a:cubicBezTo>
                  <a:cubicBezTo>
                    <a:pt x="904665" y="224422"/>
                    <a:pt x="894096" y="215064"/>
                    <a:pt x="938893" y="244929"/>
                  </a:cubicBezTo>
                  <a:cubicBezTo>
                    <a:pt x="957166" y="275383"/>
                    <a:pt x="965202" y="291950"/>
                    <a:pt x="987879" y="318407"/>
                  </a:cubicBezTo>
                  <a:cubicBezTo>
                    <a:pt x="995393" y="327173"/>
                    <a:pt x="1005967" y="333293"/>
                    <a:pt x="1012371" y="342900"/>
                  </a:cubicBezTo>
                  <a:cubicBezTo>
                    <a:pt x="1022497" y="358090"/>
                    <a:pt x="1030084" y="374936"/>
                    <a:pt x="1036864" y="391886"/>
                  </a:cubicBezTo>
                  <a:cubicBezTo>
                    <a:pt x="1043826" y="409290"/>
                    <a:pt x="1050883" y="459670"/>
                    <a:pt x="1053193" y="473529"/>
                  </a:cubicBezTo>
                  <a:cubicBezTo>
                    <a:pt x="1050472" y="525236"/>
                    <a:pt x="1049329" y="577050"/>
                    <a:pt x="1045029" y="628650"/>
                  </a:cubicBezTo>
                  <a:cubicBezTo>
                    <a:pt x="1043877" y="642479"/>
                    <a:pt x="1039145" y="655784"/>
                    <a:pt x="1036864" y="669472"/>
                  </a:cubicBezTo>
                  <a:cubicBezTo>
                    <a:pt x="1033700" y="688454"/>
                    <a:pt x="1031421" y="707572"/>
                    <a:pt x="1028700" y="726622"/>
                  </a:cubicBezTo>
                  <a:cubicBezTo>
                    <a:pt x="1025979" y="778329"/>
                    <a:pt x="1025224" y="830177"/>
                    <a:pt x="1020536" y="881743"/>
                  </a:cubicBezTo>
                  <a:cubicBezTo>
                    <a:pt x="1019757" y="890314"/>
                    <a:pt x="1018456" y="900151"/>
                    <a:pt x="1012371" y="906236"/>
                  </a:cubicBezTo>
                  <a:cubicBezTo>
                    <a:pt x="1006286" y="912321"/>
                    <a:pt x="996043" y="911679"/>
                    <a:pt x="987879" y="914400"/>
                  </a:cubicBezTo>
                  <a:cubicBezTo>
                    <a:pt x="960665" y="911679"/>
                    <a:pt x="933055" y="911600"/>
                    <a:pt x="906236" y="906236"/>
                  </a:cubicBezTo>
                  <a:cubicBezTo>
                    <a:pt x="891865" y="903362"/>
                    <a:pt x="879136" y="895053"/>
                    <a:pt x="865414" y="889907"/>
                  </a:cubicBezTo>
                  <a:cubicBezTo>
                    <a:pt x="841991" y="881124"/>
                    <a:pt x="833995" y="880012"/>
                    <a:pt x="808264" y="873579"/>
                  </a:cubicBezTo>
                  <a:cubicBezTo>
                    <a:pt x="752118" y="836148"/>
                    <a:pt x="777896" y="847128"/>
                    <a:pt x="734786" y="832757"/>
                  </a:cubicBezTo>
                  <a:cubicBezTo>
                    <a:pt x="713014" y="816429"/>
                    <a:pt x="692114" y="798868"/>
                    <a:pt x="669471" y="783772"/>
                  </a:cubicBezTo>
                  <a:lnTo>
                    <a:pt x="620486" y="751114"/>
                  </a:lnTo>
                  <a:cubicBezTo>
                    <a:pt x="616029" y="737745"/>
                    <a:pt x="604946" y="706588"/>
                    <a:pt x="604157" y="693964"/>
                  </a:cubicBezTo>
                  <a:cubicBezTo>
                    <a:pt x="599401" y="617864"/>
                    <a:pt x="608134" y="540640"/>
                    <a:pt x="595993" y="465364"/>
                  </a:cubicBezTo>
                  <a:cubicBezTo>
                    <a:pt x="594324" y="455017"/>
                    <a:pt x="539080" y="427774"/>
                    <a:pt x="530679" y="424543"/>
                  </a:cubicBezTo>
                  <a:cubicBezTo>
                    <a:pt x="506582" y="415275"/>
                    <a:pt x="478682" y="414371"/>
                    <a:pt x="457200" y="400050"/>
                  </a:cubicBezTo>
                  <a:cubicBezTo>
                    <a:pt x="449036" y="394607"/>
                    <a:pt x="441483" y="388110"/>
                    <a:pt x="432707" y="383722"/>
                  </a:cubicBezTo>
                  <a:cubicBezTo>
                    <a:pt x="420990" y="377863"/>
                    <a:pt x="386027" y="370010"/>
                    <a:pt x="375557" y="367393"/>
                  </a:cubicBezTo>
                  <a:cubicBezTo>
                    <a:pt x="364671" y="361950"/>
                    <a:pt x="354087" y="355858"/>
                    <a:pt x="342900" y="351064"/>
                  </a:cubicBezTo>
                  <a:cubicBezTo>
                    <a:pt x="323328" y="342676"/>
                    <a:pt x="306461" y="340653"/>
                    <a:pt x="285750" y="334736"/>
                  </a:cubicBezTo>
                  <a:cubicBezTo>
                    <a:pt x="277475" y="332372"/>
                    <a:pt x="269421" y="329293"/>
                    <a:pt x="261257" y="326572"/>
                  </a:cubicBezTo>
                  <a:cubicBezTo>
                    <a:pt x="244928" y="332015"/>
                    <a:pt x="226592" y="333352"/>
                    <a:pt x="212271" y="342900"/>
                  </a:cubicBezTo>
                  <a:cubicBezTo>
                    <a:pt x="204107" y="348343"/>
                    <a:pt x="196745" y="355244"/>
                    <a:pt x="187779" y="359229"/>
                  </a:cubicBezTo>
                  <a:cubicBezTo>
                    <a:pt x="172051" y="366219"/>
                    <a:pt x="138793" y="375557"/>
                    <a:pt x="138793" y="375557"/>
                  </a:cubicBezTo>
                  <a:cubicBezTo>
                    <a:pt x="106440" y="372616"/>
                    <a:pt x="43755" y="386240"/>
                    <a:pt x="24493" y="342900"/>
                  </a:cubicBezTo>
                  <a:cubicBezTo>
                    <a:pt x="17770" y="327773"/>
                    <a:pt x="19050" y="310243"/>
                    <a:pt x="16329" y="293914"/>
                  </a:cubicBezTo>
                  <a:cubicBezTo>
                    <a:pt x="19050" y="272143"/>
                    <a:pt x="19896" y="250054"/>
                    <a:pt x="24493" y="228600"/>
                  </a:cubicBezTo>
                  <a:cubicBezTo>
                    <a:pt x="28099" y="211770"/>
                    <a:pt x="40821" y="179614"/>
                    <a:pt x="40821" y="179614"/>
                  </a:cubicBezTo>
                  <a:cubicBezTo>
                    <a:pt x="22358" y="151920"/>
                    <a:pt x="6803" y="152400"/>
                    <a:pt x="0" y="146957"/>
                  </a:cubicBez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479" y="2962551"/>
              <a:ext cx="243459" cy="195453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563368" y="5365589"/>
            <a:ext cx="889908" cy="547007"/>
            <a:chOff x="1096768" y="4755989"/>
            <a:chExt cx="889908" cy="547007"/>
          </a:xfrm>
        </p:grpSpPr>
        <p:sp>
          <p:nvSpPr>
            <p:cNvPr id="14" name="Freeform 13"/>
            <p:cNvSpPr/>
            <p:nvPr/>
          </p:nvSpPr>
          <p:spPr>
            <a:xfrm>
              <a:off x="1096768" y="4755989"/>
              <a:ext cx="889908" cy="547007"/>
            </a:xfrm>
            <a:custGeom>
              <a:avLst/>
              <a:gdLst>
                <a:gd name="connsiteX0" fmla="*/ 400050 w 889908"/>
                <a:gd name="connsiteY0" fmla="*/ 0 h 547007"/>
                <a:gd name="connsiteX1" fmla="*/ 0 w 889908"/>
                <a:gd name="connsiteY1" fmla="*/ 547007 h 547007"/>
                <a:gd name="connsiteX2" fmla="*/ 889908 w 889908"/>
                <a:gd name="connsiteY2" fmla="*/ 538843 h 547007"/>
                <a:gd name="connsiteX3" fmla="*/ 400050 w 889908"/>
                <a:gd name="connsiteY3" fmla="*/ 0 h 54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908" h="547007">
                  <a:moveTo>
                    <a:pt x="400050" y="0"/>
                  </a:moveTo>
                  <a:lnTo>
                    <a:pt x="0" y="547007"/>
                  </a:lnTo>
                  <a:lnTo>
                    <a:pt x="889908" y="538843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135" y="5029492"/>
              <a:ext cx="245174" cy="198882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3388145" y="3200400"/>
            <a:ext cx="955222" cy="579664"/>
            <a:chOff x="3921545" y="2590800"/>
            <a:chExt cx="955222" cy="579664"/>
          </a:xfrm>
        </p:grpSpPr>
        <p:sp>
          <p:nvSpPr>
            <p:cNvPr id="13" name="Freeform 12"/>
            <p:cNvSpPr/>
            <p:nvPr/>
          </p:nvSpPr>
          <p:spPr>
            <a:xfrm>
              <a:off x="3921545" y="2590800"/>
              <a:ext cx="955222" cy="579664"/>
            </a:xfrm>
            <a:custGeom>
              <a:avLst/>
              <a:gdLst>
                <a:gd name="connsiteX0" fmla="*/ 106136 w 955222"/>
                <a:gd name="connsiteY0" fmla="*/ 0 h 579664"/>
                <a:gd name="connsiteX1" fmla="*/ 106136 w 955222"/>
                <a:gd name="connsiteY1" fmla="*/ 0 h 579664"/>
                <a:gd name="connsiteX2" fmla="*/ 73479 w 955222"/>
                <a:gd name="connsiteY2" fmla="*/ 65314 h 579664"/>
                <a:gd name="connsiteX3" fmla="*/ 0 w 955222"/>
                <a:gd name="connsiteY3" fmla="*/ 138793 h 579664"/>
                <a:gd name="connsiteX4" fmla="*/ 32657 w 955222"/>
                <a:gd name="connsiteY4" fmla="*/ 579664 h 579664"/>
                <a:gd name="connsiteX5" fmla="*/ 955222 w 955222"/>
                <a:gd name="connsiteY5" fmla="*/ 400050 h 579664"/>
                <a:gd name="connsiteX6" fmla="*/ 106136 w 955222"/>
                <a:gd name="connsiteY6" fmla="*/ 0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5222" h="579664">
                  <a:moveTo>
                    <a:pt x="106136" y="0"/>
                  </a:moveTo>
                  <a:lnTo>
                    <a:pt x="106136" y="0"/>
                  </a:lnTo>
                  <a:cubicBezTo>
                    <a:pt x="95250" y="21771"/>
                    <a:pt x="87873" y="45685"/>
                    <a:pt x="73479" y="65314"/>
                  </a:cubicBezTo>
                  <a:lnTo>
                    <a:pt x="0" y="138793"/>
                  </a:lnTo>
                  <a:lnTo>
                    <a:pt x="32657" y="579664"/>
                  </a:lnTo>
                  <a:lnTo>
                    <a:pt x="955222" y="400050"/>
                  </a:lnTo>
                  <a:lnTo>
                    <a:pt x="106136" y="0"/>
                  </a:ln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886" y="2788636"/>
              <a:ext cx="248603" cy="195453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1936638" y="3845380"/>
            <a:ext cx="971550" cy="842548"/>
            <a:chOff x="2470038" y="3235780"/>
            <a:chExt cx="971550" cy="842548"/>
          </a:xfrm>
        </p:grpSpPr>
        <p:sp>
          <p:nvSpPr>
            <p:cNvPr id="11" name="Freeform 10"/>
            <p:cNvSpPr/>
            <p:nvPr/>
          </p:nvSpPr>
          <p:spPr>
            <a:xfrm>
              <a:off x="2470038" y="3235780"/>
              <a:ext cx="971550" cy="842548"/>
            </a:xfrm>
            <a:custGeom>
              <a:avLst/>
              <a:gdLst>
                <a:gd name="connsiteX0" fmla="*/ 677636 w 971550"/>
                <a:gd name="connsiteY0" fmla="*/ 140420 h 842548"/>
                <a:gd name="connsiteX1" fmla="*/ 677636 w 971550"/>
                <a:gd name="connsiteY1" fmla="*/ 140420 h 842548"/>
                <a:gd name="connsiteX2" fmla="*/ 620486 w 971550"/>
                <a:gd name="connsiteY2" fmla="*/ 181241 h 842548"/>
                <a:gd name="connsiteX3" fmla="*/ 604157 w 971550"/>
                <a:gd name="connsiteY3" fmla="*/ 230227 h 842548"/>
                <a:gd name="connsiteX4" fmla="*/ 587828 w 971550"/>
                <a:gd name="connsiteY4" fmla="*/ 254720 h 842548"/>
                <a:gd name="connsiteX5" fmla="*/ 604157 w 971550"/>
                <a:gd name="connsiteY5" fmla="*/ 409841 h 842548"/>
                <a:gd name="connsiteX6" fmla="*/ 653143 w 971550"/>
                <a:gd name="connsiteY6" fmla="*/ 450663 h 842548"/>
                <a:gd name="connsiteX7" fmla="*/ 685800 w 971550"/>
                <a:gd name="connsiteY7" fmla="*/ 475155 h 842548"/>
                <a:gd name="connsiteX8" fmla="*/ 718457 w 971550"/>
                <a:gd name="connsiteY8" fmla="*/ 491484 h 842548"/>
                <a:gd name="connsiteX9" fmla="*/ 742950 w 971550"/>
                <a:gd name="connsiteY9" fmla="*/ 507813 h 842548"/>
                <a:gd name="connsiteX10" fmla="*/ 775607 w 971550"/>
                <a:gd name="connsiteY10" fmla="*/ 532305 h 842548"/>
                <a:gd name="connsiteX11" fmla="*/ 824593 w 971550"/>
                <a:gd name="connsiteY11" fmla="*/ 548634 h 842548"/>
                <a:gd name="connsiteX12" fmla="*/ 889907 w 971550"/>
                <a:gd name="connsiteY12" fmla="*/ 573127 h 842548"/>
                <a:gd name="connsiteX13" fmla="*/ 971550 w 971550"/>
                <a:gd name="connsiteY13" fmla="*/ 581291 h 842548"/>
                <a:gd name="connsiteX14" fmla="*/ 947057 w 971550"/>
                <a:gd name="connsiteY14" fmla="*/ 638441 h 842548"/>
                <a:gd name="connsiteX15" fmla="*/ 938893 w 971550"/>
                <a:gd name="connsiteY15" fmla="*/ 662934 h 842548"/>
                <a:gd name="connsiteX16" fmla="*/ 881743 w 971550"/>
                <a:gd name="connsiteY16" fmla="*/ 736413 h 842548"/>
                <a:gd name="connsiteX17" fmla="*/ 857250 w 971550"/>
                <a:gd name="connsiteY17" fmla="*/ 752741 h 842548"/>
                <a:gd name="connsiteX18" fmla="*/ 824593 w 971550"/>
                <a:gd name="connsiteY18" fmla="*/ 760905 h 842548"/>
                <a:gd name="connsiteX19" fmla="*/ 759278 w 971550"/>
                <a:gd name="connsiteY19" fmla="*/ 793563 h 842548"/>
                <a:gd name="connsiteX20" fmla="*/ 693964 w 971550"/>
                <a:gd name="connsiteY20" fmla="*/ 826220 h 842548"/>
                <a:gd name="connsiteX21" fmla="*/ 644978 w 971550"/>
                <a:gd name="connsiteY21" fmla="*/ 842548 h 842548"/>
                <a:gd name="connsiteX22" fmla="*/ 424543 w 971550"/>
                <a:gd name="connsiteY22" fmla="*/ 834384 h 842548"/>
                <a:gd name="connsiteX23" fmla="*/ 326571 w 971550"/>
                <a:gd name="connsiteY23" fmla="*/ 793563 h 842548"/>
                <a:gd name="connsiteX24" fmla="*/ 261257 w 971550"/>
                <a:gd name="connsiteY24" fmla="*/ 769070 h 842548"/>
                <a:gd name="connsiteX25" fmla="*/ 236764 w 971550"/>
                <a:gd name="connsiteY25" fmla="*/ 760905 h 842548"/>
                <a:gd name="connsiteX26" fmla="*/ 187778 w 971550"/>
                <a:gd name="connsiteY26" fmla="*/ 736413 h 842548"/>
                <a:gd name="connsiteX27" fmla="*/ 163286 w 971550"/>
                <a:gd name="connsiteY27" fmla="*/ 720084 h 842548"/>
                <a:gd name="connsiteX28" fmla="*/ 130628 w 971550"/>
                <a:gd name="connsiteY28" fmla="*/ 695591 h 842548"/>
                <a:gd name="connsiteX29" fmla="*/ 106136 w 971550"/>
                <a:gd name="connsiteY29" fmla="*/ 687427 h 842548"/>
                <a:gd name="connsiteX30" fmla="*/ 32657 w 971550"/>
                <a:gd name="connsiteY30" fmla="*/ 597620 h 842548"/>
                <a:gd name="connsiteX31" fmla="*/ 24493 w 971550"/>
                <a:gd name="connsiteY31" fmla="*/ 573127 h 842548"/>
                <a:gd name="connsiteX32" fmla="*/ 16328 w 971550"/>
                <a:gd name="connsiteY32" fmla="*/ 515977 h 842548"/>
                <a:gd name="connsiteX33" fmla="*/ 0 w 971550"/>
                <a:gd name="connsiteY33" fmla="*/ 458827 h 842548"/>
                <a:gd name="connsiteX34" fmla="*/ 16328 w 971550"/>
                <a:gd name="connsiteY34" fmla="*/ 377184 h 842548"/>
                <a:gd name="connsiteX35" fmla="*/ 57150 w 971550"/>
                <a:gd name="connsiteY35" fmla="*/ 320034 h 842548"/>
                <a:gd name="connsiteX36" fmla="*/ 73478 w 971550"/>
                <a:gd name="connsiteY36" fmla="*/ 287377 h 842548"/>
                <a:gd name="connsiteX37" fmla="*/ 97971 w 971550"/>
                <a:gd name="connsiteY37" fmla="*/ 254720 h 842548"/>
                <a:gd name="connsiteX38" fmla="*/ 138793 w 971550"/>
                <a:gd name="connsiteY38" fmla="*/ 213898 h 842548"/>
                <a:gd name="connsiteX39" fmla="*/ 179614 w 971550"/>
                <a:gd name="connsiteY39" fmla="*/ 148584 h 842548"/>
                <a:gd name="connsiteX40" fmla="*/ 220436 w 971550"/>
                <a:gd name="connsiteY40" fmla="*/ 83270 h 842548"/>
                <a:gd name="connsiteX41" fmla="*/ 253093 w 971550"/>
                <a:gd name="connsiteY41" fmla="*/ 58777 h 842548"/>
                <a:gd name="connsiteX42" fmla="*/ 302078 w 971550"/>
                <a:gd name="connsiteY42" fmla="*/ 26120 h 842548"/>
                <a:gd name="connsiteX43" fmla="*/ 326571 w 971550"/>
                <a:gd name="connsiteY43" fmla="*/ 9791 h 842548"/>
                <a:gd name="connsiteX44" fmla="*/ 555171 w 971550"/>
                <a:gd name="connsiteY44" fmla="*/ 34284 h 842548"/>
                <a:gd name="connsiteX45" fmla="*/ 571500 w 971550"/>
                <a:gd name="connsiteY45" fmla="*/ 66941 h 842548"/>
                <a:gd name="connsiteX46" fmla="*/ 587828 w 971550"/>
                <a:gd name="connsiteY46" fmla="*/ 115927 h 842548"/>
                <a:gd name="connsiteX47" fmla="*/ 636814 w 971550"/>
                <a:gd name="connsiteY47" fmla="*/ 132255 h 842548"/>
                <a:gd name="connsiteX48" fmla="*/ 661307 w 971550"/>
                <a:gd name="connsiteY48" fmla="*/ 140420 h 842548"/>
                <a:gd name="connsiteX49" fmla="*/ 677636 w 971550"/>
                <a:gd name="connsiteY49" fmla="*/ 140420 h 84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71550" h="842548">
                  <a:moveTo>
                    <a:pt x="677636" y="140420"/>
                  </a:moveTo>
                  <a:lnTo>
                    <a:pt x="677636" y="140420"/>
                  </a:lnTo>
                  <a:cubicBezTo>
                    <a:pt x="658586" y="154027"/>
                    <a:pt x="635310" y="163122"/>
                    <a:pt x="620486" y="181241"/>
                  </a:cubicBezTo>
                  <a:cubicBezTo>
                    <a:pt x="609587" y="194562"/>
                    <a:pt x="613705" y="215906"/>
                    <a:pt x="604157" y="230227"/>
                  </a:cubicBezTo>
                  <a:lnTo>
                    <a:pt x="587828" y="254720"/>
                  </a:lnTo>
                  <a:cubicBezTo>
                    <a:pt x="588576" y="266692"/>
                    <a:pt x="583766" y="369059"/>
                    <a:pt x="604157" y="409841"/>
                  </a:cubicBezTo>
                  <a:cubicBezTo>
                    <a:pt x="621880" y="445287"/>
                    <a:pt x="618354" y="428920"/>
                    <a:pt x="653143" y="450663"/>
                  </a:cubicBezTo>
                  <a:cubicBezTo>
                    <a:pt x="664682" y="457875"/>
                    <a:pt x="674261" y="467943"/>
                    <a:pt x="685800" y="475155"/>
                  </a:cubicBezTo>
                  <a:cubicBezTo>
                    <a:pt x="696121" y="481605"/>
                    <a:pt x="707890" y="485446"/>
                    <a:pt x="718457" y="491484"/>
                  </a:cubicBezTo>
                  <a:cubicBezTo>
                    <a:pt x="726976" y="496352"/>
                    <a:pt x="734965" y="502110"/>
                    <a:pt x="742950" y="507813"/>
                  </a:cubicBezTo>
                  <a:cubicBezTo>
                    <a:pt x="754022" y="515722"/>
                    <a:pt x="763437" y="526220"/>
                    <a:pt x="775607" y="532305"/>
                  </a:cubicBezTo>
                  <a:cubicBezTo>
                    <a:pt x="791002" y="540002"/>
                    <a:pt x="808612" y="542241"/>
                    <a:pt x="824593" y="548634"/>
                  </a:cubicBezTo>
                  <a:cubicBezTo>
                    <a:pt x="825733" y="549090"/>
                    <a:pt x="879504" y="571527"/>
                    <a:pt x="889907" y="573127"/>
                  </a:cubicBezTo>
                  <a:cubicBezTo>
                    <a:pt x="916939" y="577286"/>
                    <a:pt x="944336" y="578570"/>
                    <a:pt x="971550" y="581291"/>
                  </a:cubicBezTo>
                  <a:cubicBezTo>
                    <a:pt x="952404" y="638731"/>
                    <a:pt x="977323" y="567821"/>
                    <a:pt x="947057" y="638441"/>
                  </a:cubicBezTo>
                  <a:cubicBezTo>
                    <a:pt x="943667" y="646351"/>
                    <a:pt x="943072" y="655411"/>
                    <a:pt x="938893" y="662934"/>
                  </a:cubicBezTo>
                  <a:cubicBezTo>
                    <a:pt x="923199" y="691185"/>
                    <a:pt x="906365" y="715895"/>
                    <a:pt x="881743" y="736413"/>
                  </a:cubicBezTo>
                  <a:cubicBezTo>
                    <a:pt x="874205" y="742695"/>
                    <a:pt x="866269" y="748876"/>
                    <a:pt x="857250" y="752741"/>
                  </a:cubicBezTo>
                  <a:cubicBezTo>
                    <a:pt x="846937" y="757161"/>
                    <a:pt x="835479" y="758184"/>
                    <a:pt x="824593" y="760905"/>
                  </a:cubicBezTo>
                  <a:cubicBezTo>
                    <a:pt x="755156" y="812983"/>
                    <a:pt x="828064" y="764902"/>
                    <a:pt x="759278" y="793563"/>
                  </a:cubicBezTo>
                  <a:cubicBezTo>
                    <a:pt x="736809" y="802925"/>
                    <a:pt x="717056" y="818523"/>
                    <a:pt x="693964" y="826220"/>
                  </a:cubicBezTo>
                  <a:lnTo>
                    <a:pt x="644978" y="842548"/>
                  </a:lnTo>
                  <a:cubicBezTo>
                    <a:pt x="571500" y="839827"/>
                    <a:pt x="497919" y="839118"/>
                    <a:pt x="424543" y="834384"/>
                  </a:cubicBezTo>
                  <a:cubicBezTo>
                    <a:pt x="385565" y="831869"/>
                    <a:pt x="364407" y="806176"/>
                    <a:pt x="326571" y="793563"/>
                  </a:cubicBezTo>
                  <a:cubicBezTo>
                    <a:pt x="270976" y="775030"/>
                    <a:pt x="339356" y="798357"/>
                    <a:pt x="261257" y="769070"/>
                  </a:cubicBezTo>
                  <a:cubicBezTo>
                    <a:pt x="253199" y="766048"/>
                    <a:pt x="244461" y="764754"/>
                    <a:pt x="236764" y="760905"/>
                  </a:cubicBezTo>
                  <a:cubicBezTo>
                    <a:pt x="173464" y="729255"/>
                    <a:pt x="249335" y="756931"/>
                    <a:pt x="187778" y="736413"/>
                  </a:cubicBezTo>
                  <a:cubicBezTo>
                    <a:pt x="179614" y="730970"/>
                    <a:pt x="171270" y="725787"/>
                    <a:pt x="163286" y="720084"/>
                  </a:cubicBezTo>
                  <a:cubicBezTo>
                    <a:pt x="152213" y="712175"/>
                    <a:pt x="142443" y="702342"/>
                    <a:pt x="130628" y="695591"/>
                  </a:cubicBezTo>
                  <a:cubicBezTo>
                    <a:pt x="123156" y="691321"/>
                    <a:pt x="114300" y="690148"/>
                    <a:pt x="106136" y="687427"/>
                  </a:cubicBezTo>
                  <a:cubicBezTo>
                    <a:pt x="56087" y="637378"/>
                    <a:pt x="53939" y="647278"/>
                    <a:pt x="32657" y="597620"/>
                  </a:cubicBezTo>
                  <a:cubicBezTo>
                    <a:pt x="29267" y="589710"/>
                    <a:pt x="27214" y="581291"/>
                    <a:pt x="24493" y="573127"/>
                  </a:cubicBezTo>
                  <a:cubicBezTo>
                    <a:pt x="21771" y="554077"/>
                    <a:pt x="19770" y="534910"/>
                    <a:pt x="16328" y="515977"/>
                  </a:cubicBezTo>
                  <a:cubicBezTo>
                    <a:pt x="12227" y="493423"/>
                    <a:pt x="6995" y="479813"/>
                    <a:pt x="0" y="458827"/>
                  </a:cubicBezTo>
                  <a:cubicBezTo>
                    <a:pt x="1842" y="447778"/>
                    <a:pt x="9685" y="392684"/>
                    <a:pt x="16328" y="377184"/>
                  </a:cubicBezTo>
                  <a:cubicBezTo>
                    <a:pt x="21038" y="366194"/>
                    <a:pt x="53349" y="326116"/>
                    <a:pt x="57150" y="320034"/>
                  </a:cubicBezTo>
                  <a:cubicBezTo>
                    <a:pt x="63600" y="309713"/>
                    <a:pt x="67028" y="297698"/>
                    <a:pt x="73478" y="287377"/>
                  </a:cubicBezTo>
                  <a:cubicBezTo>
                    <a:pt x="80690" y="275838"/>
                    <a:pt x="90759" y="266259"/>
                    <a:pt x="97971" y="254720"/>
                  </a:cubicBezTo>
                  <a:cubicBezTo>
                    <a:pt x="124521" y="212241"/>
                    <a:pt x="98248" y="227414"/>
                    <a:pt x="138793" y="213898"/>
                  </a:cubicBezTo>
                  <a:cubicBezTo>
                    <a:pt x="180160" y="131162"/>
                    <a:pt x="126628" y="233360"/>
                    <a:pt x="179614" y="148584"/>
                  </a:cubicBezTo>
                  <a:cubicBezTo>
                    <a:pt x="201172" y="114093"/>
                    <a:pt x="189599" y="114107"/>
                    <a:pt x="220436" y="83270"/>
                  </a:cubicBezTo>
                  <a:cubicBezTo>
                    <a:pt x="230058" y="73648"/>
                    <a:pt x="242762" y="67632"/>
                    <a:pt x="253093" y="58777"/>
                  </a:cubicBezTo>
                  <a:cubicBezTo>
                    <a:pt x="292010" y="25419"/>
                    <a:pt x="260417" y="40007"/>
                    <a:pt x="302078" y="26120"/>
                  </a:cubicBezTo>
                  <a:cubicBezTo>
                    <a:pt x="310242" y="20677"/>
                    <a:pt x="316765" y="10141"/>
                    <a:pt x="326571" y="9791"/>
                  </a:cubicBezTo>
                  <a:cubicBezTo>
                    <a:pt x="517424" y="2974"/>
                    <a:pt x="477347" y="-17600"/>
                    <a:pt x="555171" y="34284"/>
                  </a:cubicBezTo>
                  <a:cubicBezTo>
                    <a:pt x="560614" y="45170"/>
                    <a:pt x="566980" y="55641"/>
                    <a:pt x="571500" y="66941"/>
                  </a:cubicBezTo>
                  <a:cubicBezTo>
                    <a:pt x="577892" y="82922"/>
                    <a:pt x="571499" y="110484"/>
                    <a:pt x="587828" y="115927"/>
                  </a:cubicBezTo>
                  <a:lnTo>
                    <a:pt x="636814" y="132255"/>
                  </a:lnTo>
                  <a:cubicBezTo>
                    <a:pt x="644978" y="134976"/>
                    <a:pt x="653609" y="136571"/>
                    <a:pt x="661307" y="140420"/>
                  </a:cubicBezTo>
                  <a:lnTo>
                    <a:pt x="677636" y="140420"/>
                  </a:ln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951" y="3522682"/>
              <a:ext cx="243459" cy="198882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2908188" y="5343818"/>
            <a:ext cx="959914" cy="705397"/>
            <a:chOff x="3441588" y="4734218"/>
            <a:chExt cx="959914" cy="705397"/>
          </a:xfrm>
        </p:grpSpPr>
        <p:sp>
          <p:nvSpPr>
            <p:cNvPr id="15" name="Freeform 14"/>
            <p:cNvSpPr/>
            <p:nvPr/>
          </p:nvSpPr>
          <p:spPr>
            <a:xfrm>
              <a:off x="3441588" y="4734218"/>
              <a:ext cx="959914" cy="705397"/>
            </a:xfrm>
            <a:custGeom>
              <a:avLst/>
              <a:gdLst>
                <a:gd name="connsiteX0" fmla="*/ 498022 w 1461407"/>
                <a:gd name="connsiteY0" fmla="*/ 0 h 1126671"/>
                <a:gd name="connsiteX1" fmla="*/ 0 w 1461407"/>
                <a:gd name="connsiteY1" fmla="*/ 506185 h 1126671"/>
                <a:gd name="connsiteX2" fmla="*/ 244929 w 1461407"/>
                <a:gd name="connsiteY2" fmla="*/ 1053192 h 1126671"/>
                <a:gd name="connsiteX3" fmla="*/ 1159329 w 1461407"/>
                <a:gd name="connsiteY3" fmla="*/ 1126671 h 1126671"/>
                <a:gd name="connsiteX4" fmla="*/ 1461407 w 1461407"/>
                <a:gd name="connsiteY4" fmla="*/ 620485 h 1126671"/>
                <a:gd name="connsiteX5" fmla="*/ 1249136 w 1461407"/>
                <a:gd name="connsiteY5" fmla="*/ 40821 h 1126671"/>
                <a:gd name="connsiteX6" fmla="*/ 498022 w 1461407"/>
                <a:gd name="connsiteY6" fmla="*/ 0 h 112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1407" h="1126671">
                  <a:moveTo>
                    <a:pt x="498022" y="0"/>
                  </a:moveTo>
                  <a:lnTo>
                    <a:pt x="0" y="506185"/>
                  </a:lnTo>
                  <a:lnTo>
                    <a:pt x="244929" y="1053192"/>
                  </a:lnTo>
                  <a:lnTo>
                    <a:pt x="1159329" y="1126671"/>
                  </a:lnTo>
                  <a:lnTo>
                    <a:pt x="1461407" y="620485"/>
                  </a:lnTo>
                  <a:lnTo>
                    <a:pt x="1249136" y="40821"/>
                  </a:lnTo>
                  <a:lnTo>
                    <a:pt x="498022" y="0"/>
                  </a:ln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3565" y="4987475"/>
              <a:ext cx="245174" cy="198882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1156559" y="2225483"/>
            <a:ext cx="2648562" cy="4632517"/>
            <a:chOff x="1689959" y="1615883"/>
            <a:chExt cx="2648562" cy="4632517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1689959" y="1866921"/>
              <a:ext cx="2480229" cy="4381479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0500" y="1615883"/>
              <a:ext cx="168021" cy="195453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1206808" y="2479242"/>
            <a:ext cx="334428" cy="1472319"/>
            <a:chOff x="1740208" y="1869642"/>
            <a:chExt cx="334428" cy="1472319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1827648" y="2166252"/>
              <a:ext cx="246988" cy="1175709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208" y="1869642"/>
              <a:ext cx="174879" cy="198882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1008322" y="4056053"/>
            <a:ext cx="928316" cy="1422183"/>
            <a:chOff x="1541722" y="3446453"/>
            <a:chExt cx="928316" cy="1422183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541722" y="3446453"/>
              <a:ext cx="928316" cy="1422183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5880" y="3905923"/>
              <a:ext cx="178308" cy="195453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2315936" y="4785746"/>
            <a:ext cx="2484664" cy="259782"/>
            <a:chOff x="2849336" y="4176146"/>
            <a:chExt cx="2484664" cy="25978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849336" y="4223656"/>
              <a:ext cx="2484664" cy="212272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Picture 64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180" y="4176146"/>
              <a:ext cx="173165" cy="198882"/>
            </a:xfrm>
            <a:prstGeom prst="rect">
              <a:avLst/>
            </a:prstGeom>
          </p:spPr>
        </p:pic>
      </p:grpSp>
      <p:grpSp>
        <p:nvGrpSpPr>
          <p:cNvPr id="158" name="Group 157"/>
          <p:cNvGrpSpPr/>
          <p:nvPr/>
        </p:nvGrpSpPr>
        <p:grpSpPr>
          <a:xfrm>
            <a:off x="2780067" y="3984193"/>
            <a:ext cx="1668317" cy="1028679"/>
            <a:chOff x="2780067" y="3374593"/>
            <a:chExt cx="1668317" cy="1028679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780067" y="3374593"/>
              <a:ext cx="1668317" cy="1028679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69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7100" y="3621091"/>
              <a:ext cx="174879" cy="198882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6113465" y="3538105"/>
            <a:ext cx="399908" cy="354913"/>
            <a:chOff x="6408964" y="3018304"/>
            <a:chExt cx="399908" cy="354913"/>
          </a:xfrm>
        </p:grpSpPr>
        <p:pic>
          <p:nvPicPr>
            <p:cNvPr id="57" name="Picture 56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499" y="3113558"/>
              <a:ext cx="173165" cy="195453"/>
            </a:xfrm>
            <a:prstGeom prst="rect">
              <a:avLst/>
            </a:prstGeom>
          </p:spPr>
        </p:pic>
        <p:sp>
          <p:nvSpPr>
            <p:cNvPr id="76" name="Oval 75"/>
            <p:cNvSpPr/>
            <p:nvPr/>
          </p:nvSpPr>
          <p:spPr>
            <a:xfrm>
              <a:off x="6408964" y="3018304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676250" y="4380875"/>
            <a:ext cx="399908" cy="354913"/>
            <a:chOff x="8534400" y="2806632"/>
            <a:chExt cx="399908" cy="354913"/>
          </a:xfrm>
        </p:grpSpPr>
        <p:pic>
          <p:nvPicPr>
            <p:cNvPr id="60" name="Picture 59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914" y="2894371"/>
              <a:ext cx="174879" cy="198882"/>
            </a:xfrm>
            <a:prstGeom prst="rect">
              <a:avLst/>
            </a:prstGeom>
          </p:spPr>
        </p:pic>
        <p:sp>
          <p:nvSpPr>
            <p:cNvPr id="80" name="Oval 79"/>
            <p:cNvSpPr/>
            <p:nvPr/>
          </p:nvSpPr>
          <p:spPr>
            <a:xfrm>
              <a:off x="8534400" y="2806632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6620943" y="4403249"/>
            <a:ext cx="399908" cy="354913"/>
            <a:chOff x="6417127" y="3880203"/>
            <a:chExt cx="399908" cy="354913"/>
          </a:xfrm>
        </p:grpSpPr>
        <p:pic>
          <p:nvPicPr>
            <p:cNvPr id="64" name="Picture 63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499" y="3964811"/>
              <a:ext cx="178308" cy="195453"/>
            </a:xfrm>
            <a:prstGeom prst="rect">
              <a:avLst/>
            </a:prstGeom>
          </p:spPr>
        </p:pic>
        <p:sp>
          <p:nvSpPr>
            <p:cNvPr id="84" name="Oval 83"/>
            <p:cNvSpPr/>
            <p:nvPr/>
          </p:nvSpPr>
          <p:spPr>
            <a:xfrm>
              <a:off x="6417127" y="3880203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740835" y="3564527"/>
            <a:ext cx="399908" cy="354913"/>
            <a:chOff x="6528733" y="4910546"/>
            <a:chExt cx="399908" cy="354913"/>
          </a:xfrm>
        </p:grpSpPr>
        <p:pic>
          <p:nvPicPr>
            <p:cNvPr id="69" name="Picture 68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870" y="4994065"/>
              <a:ext cx="173165" cy="198882"/>
            </a:xfrm>
            <a:prstGeom prst="rect">
              <a:avLst/>
            </a:prstGeom>
          </p:spPr>
        </p:pic>
        <p:sp>
          <p:nvSpPr>
            <p:cNvPr id="85" name="Oval 84"/>
            <p:cNvSpPr/>
            <p:nvPr/>
          </p:nvSpPr>
          <p:spPr>
            <a:xfrm>
              <a:off x="6528733" y="4910546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8286892" y="4429336"/>
            <a:ext cx="399908" cy="354913"/>
            <a:chOff x="7211764" y="4064929"/>
            <a:chExt cx="399908" cy="354913"/>
          </a:xfrm>
        </p:grpSpPr>
        <p:pic>
          <p:nvPicPr>
            <p:cNvPr id="75" name="Picture 74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2442" y="4143936"/>
              <a:ext cx="174879" cy="198882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7211764" y="4064929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924617" y="5135601"/>
            <a:ext cx="372670" cy="350799"/>
            <a:chOff x="5909179" y="4775677"/>
            <a:chExt cx="372670" cy="350800"/>
          </a:xfrm>
        </p:grpSpPr>
        <p:pic>
          <p:nvPicPr>
            <p:cNvPr id="93" name="Picture 9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356" y="4853350"/>
              <a:ext cx="238316" cy="195453"/>
            </a:xfrm>
            <a:prstGeom prst="rect">
              <a:avLst/>
            </a:prstGeom>
          </p:spPr>
        </p:pic>
        <p:sp>
          <p:nvSpPr>
            <p:cNvPr id="94" name="Rectangle 93"/>
            <p:cNvSpPr/>
            <p:nvPr/>
          </p:nvSpPr>
          <p:spPr>
            <a:xfrm>
              <a:off x="5909179" y="4775677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478236" y="5135303"/>
            <a:ext cx="372670" cy="350800"/>
            <a:chOff x="7578758" y="4987475"/>
            <a:chExt cx="372670" cy="350800"/>
          </a:xfrm>
        </p:grpSpPr>
        <p:sp>
          <p:nvSpPr>
            <p:cNvPr id="95" name="Rectangle 94"/>
            <p:cNvSpPr/>
            <p:nvPr/>
          </p:nvSpPr>
          <p:spPr>
            <a:xfrm>
              <a:off x="7578758" y="4987475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00" name="Picture 99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373" y="5067853"/>
              <a:ext cx="243459" cy="195453"/>
            </a:xfrm>
            <a:prstGeom prst="rect">
              <a:avLst/>
            </a:prstGeom>
          </p:spPr>
        </p:pic>
      </p:grpSp>
      <p:grpSp>
        <p:nvGrpSpPr>
          <p:cNvPr id="110" name="Group 109"/>
          <p:cNvGrpSpPr/>
          <p:nvPr/>
        </p:nvGrpSpPr>
        <p:grpSpPr>
          <a:xfrm>
            <a:off x="6432677" y="5130143"/>
            <a:ext cx="372670" cy="350800"/>
            <a:chOff x="6449005" y="4520543"/>
            <a:chExt cx="372670" cy="350800"/>
          </a:xfrm>
        </p:grpSpPr>
        <p:sp>
          <p:nvSpPr>
            <p:cNvPr id="97" name="Rectangle 96"/>
            <p:cNvSpPr/>
            <p:nvPr/>
          </p:nvSpPr>
          <p:spPr>
            <a:xfrm>
              <a:off x="6449005" y="4520543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06" name="Picture 10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4694" y="4606081"/>
              <a:ext cx="245174" cy="198882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8550894" y="5139722"/>
            <a:ext cx="372670" cy="350800"/>
            <a:chOff x="8497792" y="4530122"/>
            <a:chExt cx="372670" cy="350800"/>
          </a:xfrm>
        </p:grpSpPr>
        <p:sp>
          <p:nvSpPr>
            <p:cNvPr id="96" name="Rectangle 95"/>
            <p:cNvSpPr/>
            <p:nvPr/>
          </p:nvSpPr>
          <p:spPr>
            <a:xfrm>
              <a:off x="8497792" y="4530122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07" name="Picture 10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5940" y="4611466"/>
              <a:ext cx="248603" cy="195453"/>
            </a:xfrm>
            <a:prstGeom prst="rect">
              <a:avLst/>
            </a:prstGeom>
          </p:spPr>
        </p:pic>
      </p:grpSp>
      <p:grpSp>
        <p:nvGrpSpPr>
          <p:cNvPr id="111" name="Group 110"/>
          <p:cNvGrpSpPr/>
          <p:nvPr/>
        </p:nvGrpSpPr>
        <p:grpSpPr>
          <a:xfrm>
            <a:off x="6890571" y="5120638"/>
            <a:ext cx="372670" cy="350800"/>
            <a:chOff x="6906899" y="4511038"/>
            <a:chExt cx="372670" cy="350800"/>
          </a:xfrm>
        </p:grpSpPr>
        <p:sp>
          <p:nvSpPr>
            <p:cNvPr id="98" name="Rectangle 97"/>
            <p:cNvSpPr/>
            <p:nvPr/>
          </p:nvSpPr>
          <p:spPr>
            <a:xfrm>
              <a:off x="6906899" y="4511038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08" name="Picture 107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3664" y="4600244"/>
              <a:ext cx="243459" cy="198882"/>
            </a:xfrm>
            <a:prstGeom prst="rect">
              <a:avLst/>
            </a:prstGeom>
          </p:spPr>
        </p:pic>
      </p:grpSp>
      <p:grpSp>
        <p:nvGrpSpPr>
          <p:cNvPr id="112" name="Group 111"/>
          <p:cNvGrpSpPr/>
          <p:nvPr/>
        </p:nvGrpSpPr>
        <p:grpSpPr>
          <a:xfrm>
            <a:off x="7391400" y="4420367"/>
            <a:ext cx="372670" cy="350800"/>
            <a:chOff x="7466342" y="3810767"/>
            <a:chExt cx="372670" cy="350800"/>
          </a:xfrm>
        </p:grpSpPr>
        <p:sp>
          <p:nvSpPr>
            <p:cNvPr id="99" name="Rectangle 98"/>
            <p:cNvSpPr/>
            <p:nvPr/>
          </p:nvSpPr>
          <p:spPr>
            <a:xfrm>
              <a:off x="7466342" y="3810767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09" name="Picture 10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0090" y="3886726"/>
              <a:ext cx="245174" cy="198882"/>
            </a:xfrm>
            <a:prstGeom prst="rect">
              <a:avLst/>
            </a:prstGeom>
          </p:spPr>
        </p:pic>
      </p:grpSp>
      <p:grpSp>
        <p:nvGrpSpPr>
          <p:cNvPr id="116" name="Group 115"/>
          <p:cNvGrpSpPr/>
          <p:nvPr/>
        </p:nvGrpSpPr>
        <p:grpSpPr>
          <a:xfrm>
            <a:off x="8085330" y="5140656"/>
            <a:ext cx="372670" cy="350800"/>
            <a:chOff x="8032228" y="4531056"/>
            <a:chExt cx="372670" cy="350800"/>
          </a:xfrm>
        </p:grpSpPr>
        <p:sp>
          <p:nvSpPr>
            <p:cNvPr id="113" name="Rectangle 112"/>
            <p:cNvSpPr/>
            <p:nvPr/>
          </p:nvSpPr>
          <p:spPr>
            <a:xfrm>
              <a:off x="8032228" y="4531056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14" name="Picture 11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5782" y="4612830"/>
              <a:ext cx="243459" cy="198882"/>
            </a:xfrm>
            <a:prstGeom prst="rect">
              <a:avLst/>
            </a:prstGeom>
          </p:spPr>
        </p:pic>
      </p:grpSp>
      <p:pic>
        <p:nvPicPr>
          <p:cNvPr id="157" name="Picture 15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334" y="6248400"/>
            <a:ext cx="3240405" cy="205740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5" y="1804667"/>
            <a:ext cx="5638991" cy="2297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44" y="1010032"/>
            <a:ext cx="7742682" cy="2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cxnSp>
        <p:nvCxnSpPr>
          <p:cNvPr id="5" name="Straight Connector 4"/>
          <p:cNvCxnSpPr>
            <a:stCxn id="71" idx="5"/>
            <a:endCxn id="82" idx="0"/>
          </p:cNvCxnSpPr>
          <p:nvPr/>
        </p:nvCxnSpPr>
        <p:spPr>
          <a:xfrm>
            <a:off x="8628235" y="2979673"/>
            <a:ext cx="108994" cy="407449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71" idx="3"/>
            <a:endCxn id="91" idx="0"/>
          </p:cNvCxnSpPr>
          <p:nvPr/>
        </p:nvCxnSpPr>
        <p:spPr>
          <a:xfrm flipH="1">
            <a:off x="8271665" y="2979673"/>
            <a:ext cx="73792" cy="408383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65" idx="5"/>
            <a:endCxn id="85" idx="0"/>
          </p:cNvCxnSpPr>
          <p:nvPr/>
        </p:nvCxnSpPr>
        <p:spPr>
          <a:xfrm>
            <a:off x="6962286" y="2953586"/>
            <a:ext cx="114620" cy="414452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65" idx="3"/>
            <a:endCxn id="79" idx="0"/>
          </p:cNvCxnSpPr>
          <p:nvPr/>
        </p:nvCxnSpPr>
        <p:spPr>
          <a:xfrm flipH="1">
            <a:off x="6619012" y="2953586"/>
            <a:ext cx="60496" cy="423957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9" idx="3"/>
            <a:endCxn id="59" idx="7"/>
          </p:cNvCxnSpPr>
          <p:nvPr/>
        </p:nvCxnSpPr>
        <p:spPr>
          <a:xfrm flipH="1">
            <a:off x="6454808" y="1361549"/>
            <a:ext cx="478000" cy="475932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9" idx="5"/>
            <a:endCxn id="68" idx="1"/>
          </p:cNvCxnSpPr>
          <p:nvPr/>
        </p:nvCxnSpPr>
        <p:spPr>
          <a:xfrm>
            <a:off x="7215586" y="1361549"/>
            <a:ext cx="583814" cy="502354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1" idx="0"/>
            <a:endCxn id="68" idx="5"/>
          </p:cNvCxnSpPr>
          <p:nvPr/>
        </p:nvCxnSpPr>
        <p:spPr>
          <a:xfrm flipH="1" flipV="1">
            <a:off x="8082178" y="2114864"/>
            <a:ext cx="404668" cy="561872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8" idx="3"/>
            <a:endCxn id="88" idx="0"/>
          </p:cNvCxnSpPr>
          <p:nvPr/>
        </p:nvCxnSpPr>
        <p:spPr>
          <a:xfrm flipH="1">
            <a:off x="7577735" y="2114864"/>
            <a:ext cx="221665" cy="552903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5" idx="0"/>
            <a:endCxn id="59" idx="5"/>
          </p:cNvCxnSpPr>
          <p:nvPr/>
        </p:nvCxnSpPr>
        <p:spPr>
          <a:xfrm flipH="1" flipV="1">
            <a:off x="6454808" y="2088442"/>
            <a:ext cx="366089" cy="562207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9" idx="3"/>
            <a:endCxn id="62" idx="0"/>
          </p:cNvCxnSpPr>
          <p:nvPr/>
        </p:nvCxnSpPr>
        <p:spPr>
          <a:xfrm flipH="1">
            <a:off x="5876204" y="2088442"/>
            <a:ext cx="295826" cy="539833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2" idx="5"/>
            <a:endCxn id="74" idx="0"/>
          </p:cNvCxnSpPr>
          <p:nvPr/>
        </p:nvCxnSpPr>
        <p:spPr>
          <a:xfrm>
            <a:off x="6017593" y="2931212"/>
            <a:ext cx="93359" cy="451789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2" idx="3"/>
            <a:endCxn id="76" idx="0"/>
          </p:cNvCxnSpPr>
          <p:nvPr/>
        </p:nvCxnSpPr>
        <p:spPr>
          <a:xfrm flipH="1">
            <a:off x="5664571" y="2931212"/>
            <a:ext cx="70244" cy="451491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4202845" y="1390671"/>
            <a:ext cx="2834978" cy="938893"/>
          </a:xfrm>
          <a:custGeom>
            <a:avLst/>
            <a:gdLst>
              <a:gd name="connsiteX0" fmla="*/ 695935 w 2834978"/>
              <a:gd name="connsiteY0" fmla="*/ 0 h 938893"/>
              <a:gd name="connsiteX1" fmla="*/ 695935 w 2834978"/>
              <a:gd name="connsiteY1" fmla="*/ 0 h 938893"/>
              <a:gd name="connsiteX2" fmla="*/ 597964 w 2834978"/>
              <a:gd name="connsiteY2" fmla="*/ 65314 h 938893"/>
              <a:gd name="connsiteX3" fmla="*/ 565307 w 2834978"/>
              <a:gd name="connsiteY3" fmla="*/ 97971 h 938893"/>
              <a:gd name="connsiteX4" fmla="*/ 540814 w 2834978"/>
              <a:gd name="connsiteY4" fmla="*/ 114300 h 938893"/>
              <a:gd name="connsiteX5" fmla="*/ 516321 w 2834978"/>
              <a:gd name="connsiteY5" fmla="*/ 138793 h 938893"/>
              <a:gd name="connsiteX6" fmla="*/ 434678 w 2834978"/>
              <a:gd name="connsiteY6" fmla="*/ 179614 h 938893"/>
              <a:gd name="connsiteX7" fmla="*/ 369364 w 2834978"/>
              <a:gd name="connsiteY7" fmla="*/ 228600 h 938893"/>
              <a:gd name="connsiteX8" fmla="*/ 336707 w 2834978"/>
              <a:gd name="connsiteY8" fmla="*/ 253093 h 938893"/>
              <a:gd name="connsiteX9" fmla="*/ 222407 w 2834978"/>
              <a:gd name="connsiteY9" fmla="*/ 318407 h 938893"/>
              <a:gd name="connsiteX10" fmla="*/ 140764 w 2834978"/>
              <a:gd name="connsiteY10" fmla="*/ 375557 h 938893"/>
              <a:gd name="connsiteX11" fmla="*/ 116271 w 2834978"/>
              <a:gd name="connsiteY11" fmla="*/ 400050 h 938893"/>
              <a:gd name="connsiteX12" fmla="*/ 50957 w 2834978"/>
              <a:gd name="connsiteY12" fmla="*/ 449036 h 938893"/>
              <a:gd name="connsiteX13" fmla="*/ 26464 w 2834978"/>
              <a:gd name="connsiteY13" fmla="*/ 473529 h 938893"/>
              <a:gd name="connsiteX14" fmla="*/ 1971 w 2834978"/>
              <a:gd name="connsiteY14" fmla="*/ 489857 h 938893"/>
              <a:gd name="connsiteX15" fmla="*/ 26464 w 2834978"/>
              <a:gd name="connsiteY15" fmla="*/ 481693 h 938893"/>
              <a:gd name="connsiteX16" fmla="*/ 50957 w 2834978"/>
              <a:gd name="connsiteY16" fmla="*/ 473529 h 938893"/>
              <a:gd name="connsiteX17" fmla="*/ 451007 w 2834978"/>
              <a:gd name="connsiteY17" fmla="*/ 481693 h 938893"/>
              <a:gd name="connsiteX18" fmla="*/ 548978 w 2834978"/>
              <a:gd name="connsiteY18" fmla="*/ 506186 h 938893"/>
              <a:gd name="connsiteX19" fmla="*/ 646949 w 2834978"/>
              <a:gd name="connsiteY19" fmla="*/ 522514 h 938893"/>
              <a:gd name="connsiteX20" fmla="*/ 704099 w 2834978"/>
              <a:gd name="connsiteY20" fmla="*/ 530679 h 938893"/>
              <a:gd name="connsiteX21" fmla="*/ 1014342 w 2834978"/>
              <a:gd name="connsiteY21" fmla="*/ 547007 h 938893"/>
              <a:gd name="connsiteX22" fmla="*/ 1038835 w 2834978"/>
              <a:gd name="connsiteY22" fmla="*/ 538843 h 938893"/>
              <a:gd name="connsiteX23" fmla="*/ 1030671 w 2834978"/>
              <a:gd name="connsiteY23" fmla="*/ 514350 h 938893"/>
              <a:gd name="connsiteX24" fmla="*/ 973521 w 2834978"/>
              <a:gd name="connsiteY24" fmla="*/ 449036 h 938893"/>
              <a:gd name="connsiteX25" fmla="*/ 957192 w 2834978"/>
              <a:gd name="connsiteY25" fmla="*/ 424543 h 938893"/>
              <a:gd name="connsiteX26" fmla="*/ 916371 w 2834978"/>
              <a:gd name="connsiteY26" fmla="*/ 391886 h 938893"/>
              <a:gd name="connsiteX27" fmla="*/ 900042 w 2834978"/>
              <a:gd name="connsiteY27" fmla="*/ 367393 h 938893"/>
              <a:gd name="connsiteX28" fmla="*/ 867385 w 2834978"/>
              <a:gd name="connsiteY28" fmla="*/ 342900 h 938893"/>
              <a:gd name="connsiteX29" fmla="*/ 810235 w 2834978"/>
              <a:gd name="connsiteY29" fmla="*/ 285750 h 938893"/>
              <a:gd name="connsiteX30" fmla="*/ 744921 w 2834978"/>
              <a:gd name="connsiteY30" fmla="*/ 236764 h 938893"/>
              <a:gd name="connsiteX31" fmla="*/ 720428 w 2834978"/>
              <a:gd name="connsiteY31" fmla="*/ 212271 h 938893"/>
              <a:gd name="connsiteX32" fmla="*/ 687771 w 2834978"/>
              <a:gd name="connsiteY32" fmla="*/ 163286 h 938893"/>
              <a:gd name="connsiteX33" fmla="*/ 663278 w 2834978"/>
              <a:gd name="connsiteY33" fmla="*/ 81643 h 938893"/>
              <a:gd name="connsiteX34" fmla="*/ 646949 w 2834978"/>
              <a:gd name="connsiteY34" fmla="*/ 57150 h 938893"/>
              <a:gd name="connsiteX35" fmla="*/ 2834978 w 2834978"/>
              <a:gd name="connsiteY35" fmla="*/ 840921 h 938893"/>
              <a:gd name="connsiteX36" fmla="*/ 2067535 w 2834978"/>
              <a:gd name="connsiteY36" fmla="*/ 938893 h 9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34978" h="938893">
                <a:moveTo>
                  <a:pt x="695935" y="0"/>
                </a:moveTo>
                <a:lnTo>
                  <a:pt x="695935" y="0"/>
                </a:lnTo>
                <a:cubicBezTo>
                  <a:pt x="663278" y="21771"/>
                  <a:pt x="629363" y="41765"/>
                  <a:pt x="597964" y="65314"/>
                </a:cubicBezTo>
                <a:cubicBezTo>
                  <a:pt x="585648" y="74551"/>
                  <a:pt x="576995" y="87952"/>
                  <a:pt x="565307" y="97971"/>
                </a:cubicBezTo>
                <a:cubicBezTo>
                  <a:pt x="557857" y="104357"/>
                  <a:pt x="548352" y="108018"/>
                  <a:pt x="540814" y="114300"/>
                </a:cubicBezTo>
                <a:cubicBezTo>
                  <a:pt x="531944" y="121692"/>
                  <a:pt x="525780" y="132172"/>
                  <a:pt x="516321" y="138793"/>
                </a:cubicBezTo>
                <a:cubicBezTo>
                  <a:pt x="474358" y="168167"/>
                  <a:pt x="471098" y="167474"/>
                  <a:pt x="434678" y="179614"/>
                </a:cubicBezTo>
                <a:lnTo>
                  <a:pt x="369364" y="228600"/>
                </a:lnTo>
                <a:cubicBezTo>
                  <a:pt x="358478" y="236764"/>
                  <a:pt x="348878" y="247008"/>
                  <a:pt x="336707" y="253093"/>
                </a:cubicBezTo>
                <a:cubicBezTo>
                  <a:pt x="289781" y="276554"/>
                  <a:pt x="277668" y="281566"/>
                  <a:pt x="222407" y="318407"/>
                </a:cubicBezTo>
                <a:cubicBezTo>
                  <a:pt x="201325" y="332461"/>
                  <a:pt x="161922" y="357421"/>
                  <a:pt x="140764" y="375557"/>
                </a:cubicBezTo>
                <a:cubicBezTo>
                  <a:pt x="131998" y="383071"/>
                  <a:pt x="125207" y="392739"/>
                  <a:pt x="116271" y="400050"/>
                </a:cubicBezTo>
                <a:cubicBezTo>
                  <a:pt x="95208" y="417283"/>
                  <a:pt x="70200" y="429793"/>
                  <a:pt x="50957" y="449036"/>
                </a:cubicBezTo>
                <a:cubicBezTo>
                  <a:pt x="42793" y="457200"/>
                  <a:pt x="35334" y="466137"/>
                  <a:pt x="26464" y="473529"/>
                </a:cubicBezTo>
                <a:cubicBezTo>
                  <a:pt x="18926" y="479811"/>
                  <a:pt x="-7338" y="492960"/>
                  <a:pt x="1971" y="489857"/>
                </a:cubicBezTo>
                <a:lnTo>
                  <a:pt x="26464" y="481693"/>
                </a:lnTo>
                <a:lnTo>
                  <a:pt x="50957" y="473529"/>
                </a:lnTo>
                <a:lnTo>
                  <a:pt x="451007" y="481693"/>
                </a:lnTo>
                <a:cubicBezTo>
                  <a:pt x="507921" y="483763"/>
                  <a:pt x="493696" y="493901"/>
                  <a:pt x="548978" y="506186"/>
                </a:cubicBezTo>
                <a:cubicBezTo>
                  <a:pt x="581297" y="513368"/>
                  <a:pt x="614174" y="517832"/>
                  <a:pt x="646949" y="522514"/>
                </a:cubicBezTo>
                <a:cubicBezTo>
                  <a:pt x="665999" y="525236"/>
                  <a:pt x="684951" y="528764"/>
                  <a:pt x="704099" y="530679"/>
                </a:cubicBezTo>
                <a:cubicBezTo>
                  <a:pt x="811180" y="541387"/>
                  <a:pt x="903242" y="542563"/>
                  <a:pt x="1014342" y="547007"/>
                </a:cubicBezTo>
                <a:cubicBezTo>
                  <a:pt x="1022506" y="544286"/>
                  <a:pt x="1034986" y="546540"/>
                  <a:pt x="1038835" y="538843"/>
                </a:cubicBezTo>
                <a:cubicBezTo>
                  <a:pt x="1042684" y="531146"/>
                  <a:pt x="1034941" y="521822"/>
                  <a:pt x="1030671" y="514350"/>
                </a:cubicBezTo>
                <a:cubicBezTo>
                  <a:pt x="1010358" y="478802"/>
                  <a:pt x="1000620" y="480651"/>
                  <a:pt x="973521" y="449036"/>
                </a:cubicBezTo>
                <a:cubicBezTo>
                  <a:pt x="967135" y="441586"/>
                  <a:pt x="964130" y="431481"/>
                  <a:pt x="957192" y="424543"/>
                </a:cubicBezTo>
                <a:cubicBezTo>
                  <a:pt x="944870" y="412221"/>
                  <a:pt x="928693" y="404208"/>
                  <a:pt x="916371" y="391886"/>
                </a:cubicBezTo>
                <a:cubicBezTo>
                  <a:pt x="909433" y="384948"/>
                  <a:pt x="906980" y="374331"/>
                  <a:pt x="900042" y="367393"/>
                </a:cubicBezTo>
                <a:cubicBezTo>
                  <a:pt x="890420" y="357771"/>
                  <a:pt x="877453" y="352053"/>
                  <a:pt x="867385" y="342900"/>
                </a:cubicBezTo>
                <a:cubicBezTo>
                  <a:pt x="847450" y="324778"/>
                  <a:pt x="831788" y="301915"/>
                  <a:pt x="810235" y="285750"/>
                </a:cubicBezTo>
                <a:cubicBezTo>
                  <a:pt x="788464" y="269421"/>
                  <a:pt x="764164" y="256007"/>
                  <a:pt x="744921" y="236764"/>
                </a:cubicBezTo>
                <a:cubicBezTo>
                  <a:pt x="736757" y="228600"/>
                  <a:pt x="727517" y="221385"/>
                  <a:pt x="720428" y="212271"/>
                </a:cubicBezTo>
                <a:cubicBezTo>
                  <a:pt x="708380" y="196781"/>
                  <a:pt x="687771" y="163286"/>
                  <a:pt x="687771" y="163286"/>
                </a:cubicBezTo>
                <a:cubicBezTo>
                  <a:pt x="683207" y="145029"/>
                  <a:pt x="671230" y="93571"/>
                  <a:pt x="663278" y="81643"/>
                </a:cubicBezTo>
                <a:lnTo>
                  <a:pt x="646949" y="57150"/>
                </a:lnTo>
                <a:lnTo>
                  <a:pt x="2834978" y="840921"/>
                </a:lnTo>
                <a:lnTo>
                  <a:pt x="2067535" y="938893"/>
                </a:lnTo>
              </a:path>
            </a:pathLst>
          </a:custGeom>
          <a:noFill/>
          <a:ln w="2540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874243" y="1058612"/>
            <a:ext cx="399908" cy="354913"/>
            <a:chOff x="7119256" y="1754431"/>
            <a:chExt cx="399908" cy="354913"/>
          </a:xfrm>
        </p:grpSpPr>
        <p:sp>
          <p:nvSpPr>
            <p:cNvPr id="19" name="Oval 18"/>
            <p:cNvSpPr/>
            <p:nvPr/>
          </p:nvSpPr>
          <p:spPr>
            <a:xfrm>
              <a:off x="7119256" y="1754431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4223" y="1835411"/>
              <a:ext cx="168021" cy="195453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19629" y="1917278"/>
            <a:ext cx="2852171" cy="541339"/>
            <a:chOff x="653029" y="3060278"/>
            <a:chExt cx="2852171" cy="541339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762000" y="3060278"/>
              <a:ext cx="2743200" cy="541339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29" y="3341944"/>
              <a:ext cx="173165" cy="195453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858913" y="1284535"/>
            <a:ext cx="563500" cy="556554"/>
            <a:chOff x="2392313" y="2427535"/>
            <a:chExt cx="563500" cy="556554"/>
          </a:xfrm>
        </p:grpSpPr>
        <p:sp>
          <p:nvSpPr>
            <p:cNvPr id="25" name="Freeform 24"/>
            <p:cNvSpPr/>
            <p:nvPr/>
          </p:nvSpPr>
          <p:spPr>
            <a:xfrm>
              <a:off x="2392313" y="2427535"/>
              <a:ext cx="563500" cy="556554"/>
            </a:xfrm>
            <a:custGeom>
              <a:avLst/>
              <a:gdLst>
                <a:gd name="connsiteX0" fmla="*/ 228631 w 563500"/>
                <a:gd name="connsiteY0" fmla="*/ 0 h 556554"/>
                <a:gd name="connsiteX1" fmla="*/ 228631 w 563500"/>
                <a:gd name="connsiteY1" fmla="*/ 0 h 556554"/>
                <a:gd name="connsiteX2" fmla="*/ 155153 w 563500"/>
                <a:gd name="connsiteY2" fmla="*/ 16329 h 556554"/>
                <a:gd name="connsiteX3" fmla="*/ 98003 w 563500"/>
                <a:gd name="connsiteY3" fmla="*/ 57150 h 556554"/>
                <a:gd name="connsiteX4" fmla="*/ 65346 w 563500"/>
                <a:gd name="connsiteY4" fmla="*/ 81643 h 556554"/>
                <a:gd name="connsiteX5" fmla="*/ 49017 w 563500"/>
                <a:gd name="connsiteY5" fmla="*/ 114300 h 556554"/>
                <a:gd name="connsiteX6" fmla="*/ 16360 w 563500"/>
                <a:gd name="connsiteY6" fmla="*/ 163286 h 556554"/>
                <a:gd name="connsiteX7" fmla="*/ 31 w 563500"/>
                <a:gd name="connsiteY7" fmla="*/ 212272 h 556554"/>
                <a:gd name="connsiteX8" fmla="*/ 8196 w 563500"/>
                <a:gd name="connsiteY8" fmla="*/ 408215 h 556554"/>
                <a:gd name="connsiteX9" fmla="*/ 16360 w 563500"/>
                <a:gd name="connsiteY9" fmla="*/ 440872 h 556554"/>
                <a:gd name="connsiteX10" fmla="*/ 32689 w 563500"/>
                <a:gd name="connsiteY10" fmla="*/ 473529 h 556554"/>
                <a:gd name="connsiteX11" fmla="*/ 40853 w 563500"/>
                <a:gd name="connsiteY11" fmla="*/ 498022 h 556554"/>
                <a:gd name="connsiteX12" fmla="*/ 89839 w 563500"/>
                <a:gd name="connsiteY12" fmla="*/ 530679 h 556554"/>
                <a:gd name="connsiteX13" fmla="*/ 114331 w 563500"/>
                <a:gd name="connsiteY13" fmla="*/ 547007 h 556554"/>
                <a:gd name="connsiteX14" fmla="*/ 457231 w 563500"/>
                <a:gd name="connsiteY14" fmla="*/ 530679 h 556554"/>
                <a:gd name="connsiteX15" fmla="*/ 498053 w 563500"/>
                <a:gd name="connsiteY15" fmla="*/ 498022 h 556554"/>
                <a:gd name="connsiteX16" fmla="*/ 514381 w 563500"/>
                <a:gd name="connsiteY16" fmla="*/ 473529 h 556554"/>
                <a:gd name="connsiteX17" fmla="*/ 547039 w 563500"/>
                <a:gd name="connsiteY17" fmla="*/ 416379 h 556554"/>
                <a:gd name="connsiteX18" fmla="*/ 563367 w 563500"/>
                <a:gd name="connsiteY18" fmla="*/ 367393 h 556554"/>
                <a:gd name="connsiteX19" fmla="*/ 547039 w 563500"/>
                <a:gd name="connsiteY19" fmla="*/ 244929 h 556554"/>
                <a:gd name="connsiteX20" fmla="*/ 538874 w 563500"/>
                <a:gd name="connsiteY20" fmla="*/ 220436 h 556554"/>
                <a:gd name="connsiteX21" fmla="*/ 522546 w 563500"/>
                <a:gd name="connsiteY21" fmla="*/ 195943 h 556554"/>
                <a:gd name="connsiteX22" fmla="*/ 489889 w 563500"/>
                <a:gd name="connsiteY22" fmla="*/ 138793 h 556554"/>
                <a:gd name="connsiteX23" fmla="*/ 465396 w 563500"/>
                <a:gd name="connsiteY23" fmla="*/ 122465 h 556554"/>
                <a:gd name="connsiteX24" fmla="*/ 440903 w 563500"/>
                <a:gd name="connsiteY24" fmla="*/ 97972 h 556554"/>
                <a:gd name="connsiteX25" fmla="*/ 432739 w 563500"/>
                <a:gd name="connsiteY25" fmla="*/ 73479 h 556554"/>
                <a:gd name="connsiteX26" fmla="*/ 359260 w 563500"/>
                <a:gd name="connsiteY26" fmla="*/ 32657 h 556554"/>
                <a:gd name="connsiteX27" fmla="*/ 326603 w 563500"/>
                <a:gd name="connsiteY27" fmla="*/ 24493 h 556554"/>
                <a:gd name="connsiteX28" fmla="*/ 302110 w 563500"/>
                <a:gd name="connsiteY28" fmla="*/ 16329 h 556554"/>
                <a:gd name="connsiteX29" fmla="*/ 228631 w 563500"/>
                <a:gd name="connsiteY29" fmla="*/ 0 h 5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3500" h="556554">
                  <a:moveTo>
                    <a:pt x="228631" y="0"/>
                  </a:moveTo>
                  <a:lnTo>
                    <a:pt x="228631" y="0"/>
                  </a:lnTo>
                  <a:cubicBezTo>
                    <a:pt x="204138" y="5443"/>
                    <a:pt x="179134" y="8950"/>
                    <a:pt x="155153" y="16329"/>
                  </a:cubicBezTo>
                  <a:cubicBezTo>
                    <a:pt x="118141" y="27717"/>
                    <a:pt x="125436" y="33636"/>
                    <a:pt x="98003" y="57150"/>
                  </a:cubicBezTo>
                  <a:cubicBezTo>
                    <a:pt x="87672" y="66005"/>
                    <a:pt x="76232" y="73479"/>
                    <a:pt x="65346" y="81643"/>
                  </a:cubicBezTo>
                  <a:cubicBezTo>
                    <a:pt x="59903" y="92529"/>
                    <a:pt x="55279" y="103864"/>
                    <a:pt x="49017" y="114300"/>
                  </a:cubicBezTo>
                  <a:cubicBezTo>
                    <a:pt x="38920" y="131128"/>
                    <a:pt x="16360" y="163286"/>
                    <a:pt x="16360" y="163286"/>
                  </a:cubicBezTo>
                  <a:cubicBezTo>
                    <a:pt x="10917" y="179615"/>
                    <a:pt x="-686" y="195075"/>
                    <a:pt x="31" y="212272"/>
                  </a:cubicBezTo>
                  <a:cubicBezTo>
                    <a:pt x="2753" y="277586"/>
                    <a:pt x="3538" y="343010"/>
                    <a:pt x="8196" y="408215"/>
                  </a:cubicBezTo>
                  <a:cubicBezTo>
                    <a:pt x="8995" y="419407"/>
                    <a:pt x="12420" y="430366"/>
                    <a:pt x="16360" y="440872"/>
                  </a:cubicBezTo>
                  <a:cubicBezTo>
                    <a:pt x="20633" y="452268"/>
                    <a:pt x="27895" y="462342"/>
                    <a:pt x="32689" y="473529"/>
                  </a:cubicBezTo>
                  <a:cubicBezTo>
                    <a:pt x="36079" y="481439"/>
                    <a:pt x="36079" y="490861"/>
                    <a:pt x="40853" y="498022"/>
                  </a:cubicBezTo>
                  <a:cubicBezTo>
                    <a:pt x="58326" y="524232"/>
                    <a:pt x="64160" y="522120"/>
                    <a:pt x="89839" y="530679"/>
                  </a:cubicBezTo>
                  <a:cubicBezTo>
                    <a:pt x="98003" y="536122"/>
                    <a:pt x="104522" y="546773"/>
                    <a:pt x="114331" y="547007"/>
                  </a:cubicBezTo>
                  <a:cubicBezTo>
                    <a:pt x="396065" y="553715"/>
                    <a:pt x="335686" y="571194"/>
                    <a:pt x="457231" y="530679"/>
                  </a:cubicBezTo>
                  <a:cubicBezTo>
                    <a:pt x="504030" y="460482"/>
                    <a:pt x="441715" y="543093"/>
                    <a:pt x="498053" y="498022"/>
                  </a:cubicBezTo>
                  <a:cubicBezTo>
                    <a:pt x="505715" y="491892"/>
                    <a:pt x="509513" y="482048"/>
                    <a:pt x="514381" y="473529"/>
                  </a:cubicBezTo>
                  <a:cubicBezTo>
                    <a:pt x="555807" y="401034"/>
                    <a:pt x="507263" y="476042"/>
                    <a:pt x="547039" y="416379"/>
                  </a:cubicBezTo>
                  <a:cubicBezTo>
                    <a:pt x="552482" y="400050"/>
                    <a:pt x="564925" y="384534"/>
                    <a:pt x="563367" y="367393"/>
                  </a:cubicBezTo>
                  <a:cubicBezTo>
                    <a:pt x="556948" y="296784"/>
                    <a:pt x="561463" y="295410"/>
                    <a:pt x="547039" y="244929"/>
                  </a:cubicBezTo>
                  <a:cubicBezTo>
                    <a:pt x="544675" y="236654"/>
                    <a:pt x="542723" y="228133"/>
                    <a:pt x="538874" y="220436"/>
                  </a:cubicBezTo>
                  <a:cubicBezTo>
                    <a:pt x="534486" y="211660"/>
                    <a:pt x="527414" y="204462"/>
                    <a:pt x="522546" y="195943"/>
                  </a:cubicBezTo>
                  <a:cubicBezTo>
                    <a:pt x="514011" y="181007"/>
                    <a:pt x="503146" y="152050"/>
                    <a:pt x="489889" y="138793"/>
                  </a:cubicBezTo>
                  <a:cubicBezTo>
                    <a:pt x="482951" y="131855"/>
                    <a:pt x="472934" y="128747"/>
                    <a:pt x="465396" y="122465"/>
                  </a:cubicBezTo>
                  <a:cubicBezTo>
                    <a:pt x="456526" y="115073"/>
                    <a:pt x="449067" y="106136"/>
                    <a:pt x="440903" y="97972"/>
                  </a:cubicBezTo>
                  <a:cubicBezTo>
                    <a:pt x="438182" y="89808"/>
                    <a:pt x="438824" y="79564"/>
                    <a:pt x="432739" y="73479"/>
                  </a:cubicBezTo>
                  <a:cubicBezTo>
                    <a:pt x="409351" y="50091"/>
                    <a:pt x="388004" y="40870"/>
                    <a:pt x="359260" y="32657"/>
                  </a:cubicBezTo>
                  <a:cubicBezTo>
                    <a:pt x="348471" y="29574"/>
                    <a:pt x="337392" y="27575"/>
                    <a:pt x="326603" y="24493"/>
                  </a:cubicBezTo>
                  <a:cubicBezTo>
                    <a:pt x="318328" y="22129"/>
                    <a:pt x="310549" y="18017"/>
                    <a:pt x="302110" y="16329"/>
                  </a:cubicBezTo>
                  <a:cubicBezTo>
                    <a:pt x="255515" y="7010"/>
                    <a:pt x="240878" y="2722"/>
                    <a:pt x="228631" y="0"/>
                  </a:cubicBez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024" y="2621641"/>
              <a:ext cx="238316" cy="195453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325210" y="1600200"/>
            <a:ext cx="817790" cy="636814"/>
            <a:chOff x="333584" y="2843894"/>
            <a:chExt cx="817790" cy="636814"/>
          </a:xfrm>
        </p:grpSpPr>
        <p:sp>
          <p:nvSpPr>
            <p:cNvPr id="28" name="Freeform 27"/>
            <p:cNvSpPr/>
            <p:nvPr/>
          </p:nvSpPr>
          <p:spPr>
            <a:xfrm>
              <a:off x="333584" y="2843894"/>
              <a:ext cx="817790" cy="636814"/>
            </a:xfrm>
            <a:custGeom>
              <a:avLst/>
              <a:gdLst>
                <a:gd name="connsiteX0" fmla="*/ 0 w 1053193"/>
                <a:gd name="connsiteY0" fmla="*/ 146957 h 914400"/>
                <a:gd name="connsiteX1" fmla="*/ 0 w 1053193"/>
                <a:gd name="connsiteY1" fmla="*/ 146957 h 914400"/>
                <a:gd name="connsiteX2" fmla="*/ 97971 w 1053193"/>
                <a:gd name="connsiteY2" fmla="*/ 114300 h 914400"/>
                <a:gd name="connsiteX3" fmla="*/ 138793 w 1053193"/>
                <a:gd name="connsiteY3" fmla="*/ 97972 h 914400"/>
                <a:gd name="connsiteX4" fmla="*/ 187779 w 1053193"/>
                <a:gd name="connsiteY4" fmla="*/ 81643 h 914400"/>
                <a:gd name="connsiteX5" fmla="*/ 244929 w 1053193"/>
                <a:gd name="connsiteY5" fmla="*/ 65314 h 914400"/>
                <a:gd name="connsiteX6" fmla="*/ 293914 w 1053193"/>
                <a:gd name="connsiteY6" fmla="*/ 40822 h 914400"/>
                <a:gd name="connsiteX7" fmla="*/ 351064 w 1053193"/>
                <a:gd name="connsiteY7" fmla="*/ 32657 h 914400"/>
                <a:gd name="connsiteX8" fmla="*/ 449036 w 1053193"/>
                <a:gd name="connsiteY8" fmla="*/ 16329 h 914400"/>
                <a:gd name="connsiteX9" fmla="*/ 481693 w 1053193"/>
                <a:gd name="connsiteY9" fmla="*/ 8164 h 914400"/>
                <a:gd name="connsiteX10" fmla="*/ 547007 w 1053193"/>
                <a:gd name="connsiteY10" fmla="*/ 0 h 914400"/>
                <a:gd name="connsiteX11" fmla="*/ 677636 w 1053193"/>
                <a:gd name="connsiteY11" fmla="*/ 16329 h 914400"/>
                <a:gd name="connsiteX12" fmla="*/ 734786 w 1053193"/>
                <a:gd name="connsiteY12" fmla="*/ 65314 h 914400"/>
                <a:gd name="connsiteX13" fmla="*/ 759279 w 1053193"/>
                <a:gd name="connsiteY13" fmla="*/ 73479 h 914400"/>
                <a:gd name="connsiteX14" fmla="*/ 783771 w 1053193"/>
                <a:gd name="connsiteY14" fmla="*/ 97972 h 914400"/>
                <a:gd name="connsiteX15" fmla="*/ 832757 w 1053193"/>
                <a:gd name="connsiteY15" fmla="*/ 138793 h 914400"/>
                <a:gd name="connsiteX16" fmla="*/ 849086 w 1053193"/>
                <a:gd name="connsiteY16" fmla="*/ 163286 h 914400"/>
                <a:gd name="connsiteX17" fmla="*/ 938893 w 1053193"/>
                <a:gd name="connsiteY17" fmla="*/ 244929 h 914400"/>
                <a:gd name="connsiteX18" fmla="*/ 987879 w 1053193"/>
                <a:gd name="connsiteY18" fmla="*/ 318407 h 914400"/>
                <a:gd name="connsiteX19" fmla="*/ 1012371 w 1053193"/>
                <a:gd name="connsiteY19" fmla="*/ 342900 h 914400"/>
                <a:gd name="connsiteX20" fmla="*/ 1036864 w 1053193"/>
                <a:gd name="connsiteY20" fmla="*/ 391886 h 914400"/>
                <a:gd name="connsiteX21" fmla="*/ 1053193 w 1053193"/>
                <a:gd name="connsiteY21" fmla="*/ 473529 h 914400"/>
                <a:gd name="connsiteX22" fmla="*/ 1045029 w 1053193"/>
                <a:gd name="connsiteY22" fmla="*/ 628650 h 914400"/>
                <a:gd name="connsiteX23" fmla="*/ 1036864 w 1053193"/>
                <a:gd name="connsiteY23" fmla="*/ 669472 h 914400"/>
                <a:gd name="connsiteX24" fmla="*/ 1028700 w 1053193"/>
                <a:gd name="connsiteY24" fmla="*/ 726622 h 914400"/>
                <a:gd name="connsiteX25" fmla="*/ 1020536 w 1053193"/>
                <a:gd name="connsiteY25" fmla="*/ 881743 h 914400"/>
                <a:gd name="connsiteX26" fmla="*/ 1012371 w 1053193"/>
                <a:gd name="connsiteY26" fmla="*/ 906236 h 914400"/>
                <a:gd name="connsiteX27" fmla="*/ 987879 w 1053193"/>
                <a:gd name="connsiteY27" fmla="*/ 914400 h 914400"/>
                <a:gd name="connsiteX28" fmla="*/ 906236 w 1053193"/>
                <a:gd name="connsiteY28" fmla="*/ 906236 h 914400"/>
                <a:gd name="connsiteX29" fmla="*/ 865414 w 1053193"/>
                <a:gd name="connsiteY29" fmla="*/ 889907 h 914400"/>
                <a:gd name="connsiteX30" fmla="*/ 808264 w 1053193"/>
                <a:gd name="connsiteY30" fmla="*/ 873579 h 914400"/>
                <a:gd name="connsiteX31" fmla="*/ 734786 w 1053193"/>
                <a:gd name="connsiteY31" fmla="*/ 832757 h 914400"/>
                <a:gd name="connsiteX32" fmla="*/ 669471 w 1053193"/>
                <a:gd name="connsiteY32" fmla="*/ 783772 h 914400"/>
                <a:gd name="connsiteX33" fmla="*/ 620486 w 1053193"/>
                <a:gd name="connsiteY33" fmla="*/ 751114 h 914400"/>
                <a:gd name="connsiteX34" fmla="*/ 604157 w 1053193"/>
                <a:gd name="connsiteY34" fmla="*/ 693964 h 914400"/>
                <a:gd name="connsiteX35" fmla="*/ 595993 w 1053193"/>
                <a:gd name="connsiteY35" fmla="*/ 465364 h 914400"/>
                <a:gd name="connsiteX36" fmla="*/ 530679 w 1053193"/>
                <a:gd name="connsiteY36" fmla="*/ 424543 h 914400"/>
                <a:gd name="connsiteX37" fmla="*/ 457200 w 1053193"/>
                <a:gd name="connsiteY37" fmla="*/ 400050 h 914400"/>
                <a:gd name="connsiteX38" fmla="*/ 432707 w 1053193"/>
                <a:gd name="connsiteY38" fmla="*/ 383722 h 914400"/>
                <a:gd name="connsiteX39" fmla="*/ 375557 w 1053193"/>
                <a:gd name="connsiteY39" fmla="*/ 367393 h 914400"/>
                <a:gd name="connsiteX40" fmla="*/ 342900 w 1053193"/>
                <a:gd name="connsiteY40" fmla="*/ 351064 h 914400"/>
                <a:gd name="connsiteX41" fmla="*/ 285750 w 1053193"/>
                <a:gd name="connsiteY41" fmla="*/ 334736 h 914400"/>
                <a:gd name="connsiteX42" fmla="*/ 261257 w 1053193"/>
                <a:gd name="connsiteY42" fmla="*/ 326572 h 914400"/>
                <a:gd name="connsiteX43" fmla="*/ 212271 w 1053193"/>
                <a:gd name="connsiteY43" fmla="*/ 342900 h 914400"/>
                <a:gd name="connsiteX44" fmla="*/ 187779 w 1053193"/>
                <a:gd name="connsiteY44" fmla="*/ 359229 h 914400"/>
                <a:gd name="connsiteX45" fmla="*/ 138793 w 1053193"/>
                <a:gd name="connsiteY45" fmla="*/ 375557 h 914400"/>
                <a:gd name="connsiteX46" fmla="*/ 24493 w 1053193"/>
                <a:gd name="connsiteY46" fmla="*/ 342900 h 914400"/>
                <a:gd name="connsiteX47" fmla="*/ 16329 w 1053193"/>
                <a:gd name="connsiteY47" fmla="*/ 293914 h 914400"/>
                <a:gd name="connsiteX48" fmla="*/ 24493 w 1053193"/>
                <a:gd name="connsiteY48" fmla="*/ 228600 h 914400"/>
                <a:gd name="connsiteX49" fmla="*/ 40821 w 1053193"/>
                <a:gd name="connsiteY49" fmla="*/ 179614 h 914400"/>
                <a:gd name="connsiteX50" fmla="*/ 0 w 1053193"/>
                <a:gd name="connsiteY50" fmla="*/ 146957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53193" h="914400">
                  <a:moveTo>
                    <a:pt x="0" y="146957"/>
                  </a:moveTo>
                  <a:lnTo>
                    <a:pt x="0" y="146957"/>
                  </a:lnTo>
                  <a:cubicBezTo>
                    <a:pt x="32657" y="136071"/>
                    <a:pt x="66009" y="127084"/>
                    <a:pt x="97971" y="114300"/>
                  </a:cubicBezTo>
                  <a:cubicBezTo>
                    <a:pt x="111578" y="108857"/>
                    <a:pt x="125020" y="102980"/>
                    <a:pt x="138793" y="97972"/>
                  </a:cubicBezTo>
                  <a:cubicBezTo>
                    <a:pt x="154969" y="92090"/>
                    <a:pt x="171328" y="86705"/>
                    <a:pt x="187779" y="81643"/>
                  </a:cubicBezTo>
                  <a:cubicBezTo>
                    <a:pt x="206715" y="75816"/>
                    <a:pt x="226437" y="72426"/>
                    <a:pt x="244929" y="65314"/>
                  </a:cubicBezTo>
                  <a:cubicBezTo>
                    <a:pt x="261968" y="58761"/>
                    <a:pt x="276466" y="46191"/>
                    <a:pt x="293914" y="40822"/>
                  </a:cubicBezTo>
                  <a:cubicBezTo>
                    <a:pt x="312306" y="35163"/>
                    <a:pt x="332056" y="35658"/>
                    <a:pt x="351064" y="32657"/>
                  </a:cubicBezTo>
                  <a:cubicBezTo>
                    <a:pt x="383767" y="27493"/>
                    <a:pt x="416917" y="24360"/>
                    <a:pt x="449036" y="16329"/>
                  </a:cubicBezTo>
                  <a:cubicBezTo>
                    <a:pt x="459922" y="13607"/>
                    <a:pt x="470625" y="10009"/>
                    <a:pt x="481693" y="8164"/>
                  </a:cubicBezTo>
                  <a:cubicBezTo>
                    <a:pt x="503335" y="4557"/>
                    <a:pt x="525236" y="2721"/>
                    <a:pt x="547007" y="0"/>
                  </a:cubicBezTo>
                  <a:cubicBezTo>
                    <a:pt x="590550" y="5443"/>
                    <a:pt x="635064" y="5686"/>
                    <a:pt x="677636" y="16329"/>
                  </a:cubicBezTo>
                  <a:cubicBezTo>
                    <a:pt x="701417" y="22274"/>
                    <a:pt x="716040" y="52817"/>
                    <a:pt x="734786" y="65314"/>
                  </a:cubicBezTo>
                  <a:cubicBezTo>
                    <a:pt x="741947" y="70088"/>
                    <a:pt x="751115" y="70757"/>
                    <a:pt x="759279" y="73479"/>
                  </a:cubicBezTo>
                  <a:cubicBezTo>
                    <a:pt x="767443" y="81643"/>
                    <a:pt x="774901" y="90580"/>
                    <a:pt x="783771" y="97972"/>
                  </a:cubicBezTo>
                  <a:cubicBezTo>
                    <a:pt x="818805" y="127167"/>
                    <a:pt x="800227" y="99757"/>
                    <a:pt x="832757" y="138793"/>
                  </a:cubicBezTo>
                  <a:cubicBezTo>
                    <a:pt x="839039" y="146331"/>
                    <a:pt x="842485" y="156025"/>
                    <a:pt x="849086" y="163286"/>
                  </a:cubicBezTo>
                  <a:cubicBezTo>
                    <a:pt x="904665" y="224422"/>
                    <a:pt x="894096" y="215064"/>
                    <a:pt x="938893" y="244929"/>
                  </a:cubicBezTo>
                  <a:cubicBezTo>
                    <a:pt x="957166" y="275383"/>
                    <a:pt x="965202" y="291950"/>
                    <a:pt x="987879" y="318407"/>
                  </a:cubicBezTo>
                  <a:cubicBezTo>
                    <a:pt x="995393" y="327173"/>
                    <a:pt x="1005967" y="333293"/>
                    <a:pt x="1012371" y="342900"/>
                  </a:cubicBezTo>
                  <a:cubicBezTo>
                    <a:pt x="1022497" y="358090"/>
                    <a:pt x="1030084" y="374936"/>
                    <a:pt x="1036864" y="391886"/>
                  </a:cubicBezTo>
                  <a:cubicBezTo>
                    <a:pt x="1043826" y="409290"/>
                    <a:pt x="1050883" y="459670"/>
                    <a:pt x="1053193" y="473529"/>
                  </a:cubicBezTo>
                  <a:cubicBezTo>
                    <a:pt x="1050472" y="525236"/>
                    <a:pt x="1049329" y="577050"/>
                    <a:pt x="1045029" y="628650"/>
                  </a:cubicBezTo>
                  <a:cubicBezTo>
                    <a:pt x="1043877" y="642479"/>
                    <a:pt x="1039145" y="655784"/>
                    <a:pt x="1036864" y="669472"/>
                  </a:cubicBezTo>
                  <a:cubicBezTo>
                    <a:pt x="1033700" y="688454"/>
                    <a:pt x="1031421" y="707572"/>
                    <a:pt x="1028700" y="726622"/>
                  </a:cubicBezTo>
                  <a:cubicBezTo>
                    <a:pt x="1025979" y="778329"/>
                    <a:pt x="1025224" y="830177"/>
                    <a:pt x="1020536" y="881743"/>
                  </a:cubicBezTo>
                  <a:cubicBezTo>
                    <a:pt x="1019757" y="890314"/>
                    <a:pt x="1018456" y="900151"/>
                    <a:pt x="1012371" y="906236"/>
                  </a:cubicBezTo>
                  <a:cubicBezTo>
                    <a:pt x="1006286" y="912321"/>
                    <a:pt x="996043" y="911679"/>
                    <a:pt x="987879" y="914400"/>
                  </a:cubicBezTo>
                  <a:cubicBezTo>
                    <a:pt x="960665" y="911679"/>
                    <a:pt x="933055" y="911600"/>
                    <a:pt x="906236" y="906236"/>
                  </a:cubicBezTo>
                  <a:cubicBezTo>
                    <a:pt x="891865" y="903362"/>
                    <a:pt x="879136" y="895053"/>
                    <a:pt x="865414" y="889907"/>
                  </a:cubicBezTo>
                  <a:cubicBezTo>
                    <a:pt x="841991" y="881124"/>
                    <a:pt x="833995" y="880012"/>
                    <a:pt x="808264" y="873579"/>
                  </a:cubicBezTo>
                  <a:cubicBezTo>
                    <a:pt x="752118" y="836148"/>
                    <a:pt x="777896" y="847128"/>
                    <a:pt x="734786" y="832757"/>
                  </a:cubicBezTo>
                  <a:cubicBezTo>
                    <a:pt x="713014" y="816429"/>
                    <a:pt x="692114" y="798868"/>
                    <a:pt x="669471" y="783772"/>
                  </a:cubicBezTo>
                  <a:lnTo>
                    <a:pt x="620486" y="751114"/>
                  </a:lnTo>
                  <a:cubicBezTo>
                    <a:pt x="616029" y="737745"/>
                    <a:pt x="604946" y="706588"/>
                    <a:pt x="604157" y="693964"/>
                  </a:cubicBezTo>
                  <a:cubicBezTo>
                    <a:pt x="599401" y="617864"/>
                    <a:pt x="608134" y="540640"/>
                    <a:pt x="595993" y="465364"/>
                  </a:cubicBezTo>
                  <a:cubicBezTo>
                    <a:pt x="594324" y="455017"/>
                    <a:pt x="539080" y="427774"/>
                    <a:pt x="530679" y="424543"/>
                  </a:cubicBezTo>
                  <a:cubicBezTo>
                    <a:pt x="506582" y="415275"/>
                    <a:pt x="478682" y="414371"/>
                    <a:pt x="457200" y="400050"/>
                  </a:cubicBezTo>
                  <a:cubicBezTo>
                    <a:pt x="449036" y="394607"/>
                    <a:pt x="441483" y="388110"/>
                    <a:pt x="432707" y="383722"/>
                  </a:cubicBezTo>
                  <a:cubicBezTo>
                    <a:pt x="420990" y="377863"/>
                    <a:pt x="386027" y="370010"/>
                    <a:pt x="375557" y="367393"/>
                  </a:cubicBezTo>
                  <a:cubicBezTo>
                    <a:pt x="364671" y="361950"/>
                    <a:pt x="354087" y="355858"/>
                    <a:pt x="342900" y="351064"/>
                  </a:cubicBezTo>
                  <a:cubicBezTo>
                    <a:pt x="323328" y="342676"/>
                    <a:pt x="306461" y="340653"/>
                    <a:pt x="285750" y="334736"/>
                  </a:cubicBezTo>
                  <a:cubicBezTo>
                    <a:pt x="277475" y="332372"/>
                    <a:pt x="269421" y="329293"/>
                    <a:pt x="261257" y="326572"/>
                  </a:cubicBezTo>
                  <a:cubicBezTo>
                    <a:pt x="244928" y="332015"/>
                    <a:pt x="226592" y="333352"/>
                    <a:pt x="212271" y="342900"/>
                  </a:cubicBezTo>
                  <a:cubicBezTo>
                    <a:pt x="204107" y="348343"/>
                    <a:pt x="196745" y="355244"/>
                    <a:pt x="187779" y="359229"/>
                  </a:cubicBezTo>
                  <a:cubicBezTo>
                    <a:pt x="172051" y="366219"/>
                    <a:pt x="138793" y="375557"/>
                    <a:pt x="138793" y="375557"/>
                  </a:cubicBezTo>
                  <a:cubicBezTo>
                    <a:pt x="106440" y="372616"/>
                    <a:pt x="43755" y="386240"/>
                    <a:pt x="24493" y="342900"/>
                  </a:cubicBezTo>
                  <a:cubicBezTo>
                    <a:pt x="17770" y="327773"/>
                    <a:pt x="19050" y="310243"/>
                    <a:pt x="16329" y="293914"/>
                  </a:cubicBezTo>
                  <a:cubicBezTo>
                    <a:pt x="19050" y="272143"/>
                    <a:pt x="19896" y="250054"/>
                    <a:pt x="24493" y="228600"/>
                  </a:cubicBezTo>
                  <a:cubicBezTo>
                    <a:pt x="28099" y="211770"/>
                    <a:pt x="40821" y="179614"/>
                    <a:pt x="40821" y="179614"/>
                  </a:cubicBezTo>
                  <a:cubicBezTo>
                    <a:pt x="22358" y="151920"/>
                    <a:pt x="6803" y="152400"/>
                    <a:pt x="0" y="146957"/>
                  </a:cubicBez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479" y="2962551"/>
              <a:ext cx="243459" cy="195453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563368" y="3612989"/>
            <a:ext cx="889908" cy="547007"/>
            <a:chOff x="1096768" y="4755989"/>
            <a:chExt cx="889908" cy="547007"/>
          </a:xfrm>
        </p:grpSpPr>
        <p:sp>
          <p:nvSpPr>
            <p:cNvPr id="31" name="Freeform 30"/>
            <p:cNvSpPr/>
            <p:nvPr/>
          </p:nvSpPr>
          <p:spPr>
            <a:xfrm>
              <a:off x="1096768" y="4755989"/>
              <a:ext cx="889908" cy="547007"/>
            </a:xfrm>
            <a:custGeom>
              <a:avLst/>
              <a:gdLst>
                <a:gd name="connsiteX0" fmla="*/ 400050 w 889908"/>
                <a:gd name="connsiteY0" fmla="*/ 0 h 547007"/>
                <a:gd name="connsiteX1" fmla="*/ 0 w 889908"/>
                <a:gd name="connsiteY1" fmla="*/ 547007 h 547007"/>
                <a:gd name="connsiteX2" fmla="*/ 889908 w 889908"/>
                <a:gd name="connsiteY2" fmla="*/ 538843 h 547007"/>
                <a:gd name="connsiteX3" fmla="*/ 400050 w 889908"/>
                <a:gd name="connsiteY3" fmla="*/ 0 h 54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908" h="547007">
                  <a:moveTo>
                    <a:pt x="400050" y="0"/>
                  </a:moveTo>
                  <a:lnTo>
                    <a:pt x="0" y="547007"/>
                  </a:lnTo>
                  <a:lnTo>
                    <a:pt x="889908" y="538843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135" y="5029492"/>
              <a:ext cx="245174" cy="198882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3388145" y="1447800"/>
            <a:ext cx="955222" cy="579664"/>
            <a:chOff x="3921545" y="2590800"/>
            <a:chExt cx="955222" cy="579664"/>
          </a:xfrm>
        </p:grpSpPr>
        <p:sp>
          <p:nvSpPr>
            <p:cNvPr id="34" name="Freeform 33"/>
            <p:cNvSpPr/>
            <p:nvPr/>
          </p:nvSpPr>
          <p:spPr>
            <a:xfrm>
              <a:off x="3921545" y="2590800"/>
              <a:ext cx="955222" cy="579664"/>
            </a:xfrm>
            <a:custGeom>
              <a:avLst/>
              <a:gdLst>
                <a:gd name="connsiteX0" fmla="*/ 106136 w 955222"/>
                <a:gd name="connsiteY0" fmla="*/ 0 h 579664"/>
                <a:gd name="connsiteX1" fmla="*/ 106136 w 955222"/>
                <a:gd name="connsiteY1" fmla="*/ 0 h 579664"/>
                <a:gd name="connsiteX2" fmla="*/ 73479 w 955222"/>
                <a:gd name="connsiteY2" fmla="*/ 65314 h 579664"/>
                <a:gd name="connsiteX3" fmla="*/ 0 w 955222"/>
                <a:gd name="connsiteY3" fmla="*/ 138793 h 579664"/>
                <a:gd name="connsiteX4" fmla="*/ 32657 w 955222"/>
                <a:gd name="connsiteY4" fmla="*/ 579664 h 579664"/>
                <a:gd name="connsiteX5" fmla="*/ 955222 w 955222"/>
                <a:gd name="connsiteY5" fmla="*/ 400050 h 579664"/>
                <a:gd name="connsiteX6" fmla="*/ 106136 w 955222"/>
                <a:gd name="connsiteY6" fmla="*/ 0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5222" h="579664">
                  <a:moveTo>
                    <a:pt x="106136" y="0"/>
                  </a:moveTo>
                  <a:lnTo>
                    <a:pt x="106136" y="0"/>
                  </a:lnTo>
                  <a:cubicBezTo>
                    <a:pt x="95250" y="21771"/>
                    <a:pt x="87873" y="45685"/>
                    <a:pt x="73479" y="65314"/>
                  </a:cubicBezTo>
                  <a:lnTo>
                    <a:pt x="0" y="138793"/>
                  </a:lnTo>
                  <a:lnTo>
                    <a:pt x="32657" y="579664"/>
                  </a:lnTo>
                  <a:lnTo>
                    <a:pt x="955222" y="400050"/>
                  </a:lnTo>
                  <a:lnTo>
                    <a:pt x="106136" y="0"/>
                  </a:ln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886" y="2788636"/>
              <a:ext cx="248603" cy="195453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936638" y="2092780"/>
            <a:ext cx="971550" cy="842548"/>
            <a:chOff x="2470038" y="3235780"/>
            <a:chExt cx="971550" cy="842548"/>
          </a:xfrm>
        </p:grpSpPr>
        <p:sp>
          <p:nvSpPr>
            <p:cNvPr id="37" name="Freeform 36"/>
            <p:cNvSpPr/>
            <p:nvPr/>
          </p:nvSpPr>
          <p:spPr>
            <a:xfrm>
              <a:off x="2470038" y="3235780"/>
              <a:ext cx="971550" cy="842548"/>
            </a:xfrm>
            <a:custGeom>
              <a:avLst/>
              <a:gdLst>
                <a:gd name="connsiteX0" fmla="*/ 677636 w 971550"/>
                <a:gd name="connsiteY0" fmla="*/ 140420 h 842548"/>
                <a:gd name="connsiteX1" fmla="*/ 677636 w 971550"/>
                <a:gd name="connsiteY1" fmla="*/ 140420 h 842548"/>
                <a:gd name="connsiteX2" fmla="*/ 620486 w 971550"/>
                <a:gd name="connsiteY2" fmla="*/ 181241 h 842548"/>
                <a:gd name="connsiteX3" fmla="*/ 604157 w 971550"/>
                <a:gd name="connsiteY3" fmla="*/ 230227 h 842548"/>
                <a:gd name="connsiteX4" fmla="*/ 587828 w 971550"/>
                <a:gd name="connsiteY4" fmla="*/ 254720 h 842548"/>
                <a:gd name="connsiteX5" fmla="*/ 604157 w 971550"/>
                <a:gd name="connsiteY5" fmla="*/ 409841 h 842548"/>
                <a:gd name="connsiteX6" fmla="*/ 653143 w 971550"/>
                <a:gd name="connsiteY6" fmla="*/ 450663 h 842548"/>
                <a:gd name="connsiteX7" fmla="*/ 685800 w 971550"/>
                <a:gd name="connsiteY7" fmla="*/ 475155 h 842548"/>
                <a:gd name="connsiteX8" fmla="*/ 718457 w 971550"/>
                <a:gd name="connsiteY8" fmla="*/ 491484 h 842548"/>
                <a:gd name="connsiteX9" fmla="*/ 742950 w 971550"/>
                <a:gd name="connsiteY9" fmla="*/ 507813 h 842548"/>
                <a:gd name="connsiteX10" fmla="*/ 775607 w 971550"/>
                <a:gd name="connsiteY10" fmla="*/ 532305 h 842548"/>
                <a:gd name="connsiteX11" fmla="*/ 824593 w 971550"/>
                <a:gd name="connsiteY11" fmla="*/ 548634 h 842548"/>
                <a:gd name="connsiteX12" fmla="*/ 889907 w 971550"/>
                <a:gd name="connsiteY12" fmla="*/ 573127 h 842548"/>
                <a:gd name="connsiteX13" fmla="*/ 971550 w 971550"/>
                <a:gd name="connsiteY13" fmla="*/ 581291 h 842548"/>
                <a:gd name="connsiteX14" fmla="*/ 947057 w 971550"/>
                <a:gd name="connsiteY14" fmla="*/ 638441 h 842548"/>
                <a:gd name="connsiteX15" fmla="*/ 938893 w 971550"/>
                <a:gd name="connsiteY15" fmla="*/ 662934 h 842548"/>
                <a:gd name="connsiteX16" fmla="*/ 881743 w 971550"/>
                <a:gd name="connsiteY16" fmla="*/ 736413 h 842548"/>
                <a:gd name="connsiteX17" fmla="*/ 857250 w 971550"/>
                <a:gd name="connsiteY17" fmla="*/ 752741 h 842548"/>
                <a:gd name="connsiteX18" fmla="*/ 824593 w 971550"/>
                <a:gd name="connsiteY18" fmla="*/ 760905 h 842548"/>
                <a:gd name="connsiteX19" fmla="*/ 759278 w 971550"/>
                <a:gd name="connsiteY19" fmla="*/ 793563 h 842548"/>
                <a:gd name="connsiteX20" fmla="*/ 693964 w 971550"/>
                <a:gd name="connsiteY20" fmla="*/ 826220 h 842548"/>
                <a:gd name="connsiteX21" fmla="*/ 644978 w 971550"/>
                <a:gd name="connsiteY21" fmla="*/ 842548 h 842548"/>
                <a:gd name="connsiteX22" fmla="*/ 424543 w 971550"/>
                <a:gd name="connsiteY22" fmla="*/ 834384 h 842548"/>
                <a:gd name="connsiteX23" fmla="*/ 326571 w 971550"/>
                <a:gd name="connsiteY23" fmla="*/ 793563 h 842548"/>
                <a:gd name="connsiteX24" fmla="*/ 261257 w 971550"/>
                <a:gd name="connsiteY24" fmla="*/ 769070 h 842548"/>
                <a:gd name="connsiteX25" fmla="*/ 236764 w 971550"/>
                <a:gd name="connsiteY25" fmla="*/ 760905 h 842548"/>
                <a:gd name="connsiteX26" fmla="*/ 187778 w 971550"/>
                <a:gd name="connsiteY26" fmla="*/ 736413 h 842548"/>
                <a:gd name="connsiteX27" fmla="*/ 163286 w 971550"/>
                <a:gd name="connsiteY27" fmla="*/ 720084 h 842548"/>
                <a:gd name="connsiteX28" fmla="*/ 130628 w 971550"/>
                <a:gd name="connsiteY28" fmla="*/ 695591 h 842548"/>
                <a:gd name="connsiteX29" fmla="*/ 106136 w 971550"/>
                <a:gd name="connsiteY29" fmla="*/ 687427 h 842548"/>
                <a:gd name="connsiteX30" fmla="*/ 32657 w 971550"/>
                <a:gd name="connsiteY30" fmla="*/ 597620 h 842548"/>
                <a:gd name="connsiteX31" fmla="*/ 24493 w 971550"/>
                <a:gd name="connsiteY31" fmla="*/ 573127 h 842548"/>
                <a:gd name="connsiteX32" fmla="*/ 16328 w 971550"/>
                <a:gd name="connsiteY32" fmla="*/ 515977 h 842548"/>
                <a:gd name="connsiteX33" fmla="*/ 0 w 971550"/>
                <a:gd name="connsiteY33" fmla="*/ 458827 h 842548"/>
                <a:gd name="connsiteX34" fmla="*/ 16328 w 971550"/>
                <a:gd name="connsiteY34" fmla="*/ 377184 h 842548"/>
                <a:gd name="connsiteX35" fmla="*/ 57150 w 971550"/>
                <a:gd name="connsiteY35" fmla="*/ 320034 h 842548"/>
                <a:gd name="connsiteX36" fmla="*/ 73478 w 971550"/>
                <a:gd name="connsiteY36" fmla="*/ 287377 h 842548"/>
                <a:gd name="connsiteX37" fmla="*/ 97971 w 971550"/>
                <a:gd name="connsiteY37" fmla="*/ 254720 h 842548"/>
                <a:gd name="connsiteX38" fmla="*/ 138793 w 971550"/>
                <a:gd name="connsiteY38" fmla="*/ 213898 h 842548"/>
                <a:gd name="connsiteX39" fmla="*/ 179614 w 971550"/>
                <a:gd name="connsiteY39" fmla="*/ 148584 h 842548"/>
                <a:gd name="connsiteX40" fmla="*/ 220436 w 971550"/>
                <a:gd name="connsiteY40" fmla="*/ 83270 h 842548"/>
                <a:gd name="connsiteX41" fmla="*/ 253093 w 971550"/>
                <a:gd name="connsiteY41" fmla="*/ 58777 h 842548"/>
                <a:gd name="connsiteX42" fmla="*/ 302078 w 971550"/>
                <a:gd name="connsiteY42" fmla="*/ 26120 h 842548"/>
                <a:gd name="connsiteX43" fmla="*/ 326571 w 971550"/>
                <a:gd name="connsiteY43" fmla="*/ 9791 h 842548"/>
                <a:gd name="connsiteX44" fmla="*/ 555171 w 971550"/>
                <a:gd name="connsiteY44" fmla="*/ 34284 h 842548"/>
                <a:gd name="connsiteX45" fmla="*/ 571500 w 971550"/>
                <a:gd name="connsiteY45" fmla="*/ 66941 h 842548"/>
                <a:gd name="connsiteX46" fmla="*/ 587828 w 971550"/>
                <a:gd name="connsiteY46" fmla="*/ 115927 h 842548"/>
                <a:gd name="connsiteX47" fmla="*/ 636814 w 971550"/>
                <a:gd name="connsiteY47" fmla="*/ 132255 h 842548"/>
                <a:gd name="connsiteX48" fmla="*/ 661307 w 971550"/>
                <a:gd name="connsiteY48" fmla="*/ 140420 h 842548"/>
                <a:gd name="connsiteX49" fmla="*/ 677636 w 971550"/>
                <a:gd name="connsiteY49" fmla="*/ 140420 h 84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71550" h="842548">
                  <a:moveTo>
                    <a:pt x="677636" y="140420"/>
                  </a:moveTo>
                  <a:lnTo>
                    <a:pt x="677636" y="140420"/>
                  </a:lnTo>
                  <a:cubicBezTo>
                    <a:pt x="658586" y="154027"/>
                    <a:pt x="635310" y="163122"/>
                    <a:pt x="620486" y="181241"/>
                  </a:cubicBezTo>
                  <a:cubicBezTo>
                    <a:pt x="609587" y="194562"/>
                    <a:pt x="613705" y="215906"/>
                    <a:pt x="604157" y="230227"/>
                  </a:cubicBezTo>
                  <a:lnTo>
                    <a:pt x="587828" y="254720"/>
                  </a:lnTo>
                  <a:cubicBezTo>
                    <a:pt x="588576" y="266692"/>
                    <a:pt x="583766" y="369059"/>
                    <a:pt x="604157" y="409841"/>
                  </a:cubicBezTo>
                  <a:cubicBezTo>
                    <a:pt x="621880" y="445287"/>
                    <a:pt x="618354" y="428920"/>
                    <a:pt x="653143" y="450663"/>
                  </a:cubicBezTo>
                  <a:cubicBezTo>
                    <a:pt x="664682" y="457875"/>
                    <a:pt x="674261" y="467943"/>
                    <a:pt x="685800" y="475155"/>
                  </a:cubicBezTo>
                  <a:cubicBezTo>
                    <a:pt x="696121" y="481605"/>
                    <a:pt x="707890" y="485446"/>
                    <a:pt x="718457" y="491484"/>
                  </a:cubicBezTo>
                  <a:cubicBezTo>
                    <a:pt x="726976" y="496352"/>
                    <a:pt x="734965" y="502110"/>
                    <a:pt x="742950" y="507813"/>
                  </a:cubicBezTo>
                  <a:cubicBezTo>
                    <a:pt x="754022" y="515722"/>
                    <a:pt x="763437" y="526220"/>
                    <a:pt x="775607" y="532305"/>
                  </a:cubicBezTo>
                  <a:cubicBezTo>
                    <a:pt x="791002" y="540002"/>
                    <a:pt x="808612" y="542241"/>
                    <a:pt x="824593" y="548634"/>
                  </a:cubicBezTo>
                  <a:cubicBezTo>
                    <a:pt x="825733" y="549090"/>
                    <a:pt x="879504" y="571527"/>
                    <a:pt x="889907" y="573127"/>
                  </a:cubicBezTo>
                  <a:cubicBezTo>
                    <a:pt x="916939" y="577286"/>
                    <a:pt x="944336" y="578570"/>
                    <a:pt x="971550" y="581291"/>
                  </a:cubicBezTo>
                  <a:cubicBezTo>
                    <a:pt x="952404" y="638731"/>
                    <a:pt x="977323" y="567821"/>
                    <a:pt x="947057" y="638441"/>
                  </a:cubicBezTo>
                  <a:cubicBezTo>
                    <a:pt x="943667" y="646351"/>
                    <a:pt x="943072" y="655411"/>
                    <a:pt x="938893" y="662934"/>
                  </a:cubicBezTo>
                  <a:cubicBezTo>
                    <a:pt x="923199" y="691185"/>
                    <a:pt x="906365" y="715895"/>
                    <a:pt x="881743" y="736413"/>
                  </a:cubicBezTo>
                  <a:cubicBezTo>
                    <a:pt x="874205" y="742695"/>
                    <a:pt x="866269" y="748876"/>
                    <a:pt x="857250" y="752741"/>
                  </a:cubicBezTo>
                  <a:cubicBezTo>
                    <a:pt x="846937" y="757161"/>
                    <a:pt x="835479" y="758184"/>
                    <a:pt x="824593" y="760905"/>
                  </a:cubicBezTo>
                  <a:cubicBezTo>
                    <a:pt x="755156" y="812983"/>
                    <a:pt x="828064" y="764902"/>
                    <a:pt x="759278" y="793563"/>
                  </a:cubicBezTo>
                  <a:cubicBezTo>
                    <a:pt x="736809" y="802925"/>
                    <a:pt x="717056" y="818523"/>
                    <a:pt x="693964" y="826220"/>
                  </a:cubicBezTo>
                  <a:lnTo>
                    <a:pt x="644978" y="842548"/>
                  </a:lnTo>
                  <a:cubicBezTo>
                    <a:pt x="571500" y="839827"/>
                    <a:pt x="497919" y="839118"/>
                    <a:pt x="424543" y="834384"/>
                  </a:cubicBezTo>
                  <a:cubicBezTo>
                    <a:pt x="385565" y="831869"/>
                    <a:pt x="364407" y="806176"/>
                    <a:pt x="326571" y="793563"/>
                  </a:cubicBezTo>
                  <a:cubicBezTo>
                    <a:pt x="270976" y="775030"/>
                    <a:pt x="339356" y="798357"/>
                    <a:pt x="261257" y="769070"/>
                  </a:cubicBezTo>
                  <a:cubicBezTo>
                    <a:pt x="253199" y="766048"/>
                    <a:pt x="244461" y="764754"/>
                    <a:pt x="236764" y="760905"/>
                  </a:cubicBezTo>
                  <a:cubicBezTo>
                    <a:pt x="173464" y="729255"/>
                    <a:pt x="249335" y="756931"/>
                    <a:pt x="187778" y="736413"/>
                  </a:cubicBezTo>
                  <a:cubicBezTo>
                    <a:pt x="179614" y="730970"/>
                    <a:pt x="171270" y="725787"/>
                    <a:pt x="163286" y="720084"/>
                  </a:cubicBezTo>
                  <a:cubicBezTo>
                    <a:pt x="152213" y="712175"/>
                    <a:pt x="142443" y="702342"/>
                    <a:pt x="130628" y="695591"/>
                  </a:cubicBezTo>
                  <a:cubicBezTo>
                    <a:pt x="123156" y="691321"/>
                    <a:pt x="114300" y="690148"/>
                    <a:pt x="106136" y="687427"/>
                  </a:cubicBezTo>
                  <a:cubicBezTo>
                    <a:pt x="56087" y="637378"/>
                    <a:pt x="53939" y="647278"/>
                    <a:pt x="32657" y="597620"/>
                  </a:cubicBezTo>
                  <a:cubicBezTo>
                    <a:pt x="29267" y="589710"/>
                    <a:pt x="27214" y="581291"/>
                    <a:pt x="24493" y="573127"/>
                  </a:cubicBezTo>
                  <a:cubicBezTo>
                    <a:pt x="21771" y="554077"/>
                    <a:pt x="19770" y="534910"/>
                    <a:pt x="16328" y="515977"/>
                  </a:cubicBezTo>
                  <a:cubicBezTo>
                    <a:pt x="12227" y="493423"/>
                    <a:pt x="6995" y="479813"/>
                    <a:pt x="0" y="458827"/>
                  </a:cubicBezTo>
                  <a:cubicBezTo>
                    <a:pt x="1842" y="447778"/>
                    <a:pt x="9685" y="392684"/>
                    <a:pt x="16328" y="377184"/>
                  </a:cubicBezTo>
                  <a:cubicBezTo>
                    <a:pt x="21038" y="366194"/>
                    <a:pt x="53349" y="326116"/>
                    <a:pt x="57150" y="320034"/>
                  </a:cubicBezTo>
                  <a:cubicBezTo>
                    <a:pt x="63600" y="309713"/>
                    <a:pt x="67028" y="297698"/>
                    <a:pt x="73478" y="287377"/>
                  </a:cubicBezTo>
                  <a:cubicBezTo>
                    <a:pt x="80690" y="275838"/>
                    <a:pt x="90759" y="266259"/>
                    <a:pt x="97971" y="254720"/>
                  </a:cubicBezTo>
                  <a:cubicBezTo>
                    <a:pt x="124521" y="212241"/>
                    <a:pt x="98248" y="227414"/>
                    <a:pt x="138793" y="213898"/>
                  </a:cubicBezTo>
                  <a:cubicBezTo>
                    <a:pt x="180160" y="131162"/>
                    <a:pt x="126628" y="233360"/>
                    <a:pt x="179614" y="148584"/>
                  </a:cubicBezTo>
                  <a:cubicBezTo>
                    <a:pt x="201172" y="114093"/>
                    <a:pt x="189599" y="114107"/>
                    <a:pt x="220436" y="83270"/>
                  </a:cubicBezTo>
                  <a:cubicBezTo>
                    <a:pt x="230058" y="73648"/>
                    <a:pt x="242762" y="67632"/>
                    <a:pt x="253093" y="58777"/>
                  </a:cubicBezTo>
                  <a:cubicBezTo>
                    <a:pt x="292010" y="25419"/>
                    <a:pt x="260417" y="40007"/>
                    <a:pt x="302078" y="26120"/>
                  </a:cubicBezTo>
                  <a:cubicBezTo>
                    <a:pt x="310242" y="20677"/>
                    <a:pt x="316765" y="10141"/>
                    <a:pt x="326571" y="9791"/>
                  </a:cubicBezTo>
                  <a:cubicBezTo>
                    <a:pt x="517424" y="2974"/>
                    <a:pt x="477347" y="-17600"/>
                    <a:pt x="555171" y="34284"/>
                  </a:cubicBezTo>
                  <a:cubicBezTo>
                    <a:pt x="560614" y="45170"/>
                    <a:pt x="566980" y="55641"/>
                    <a:pt x="571500" y="66941"/>
                  </a:cubicBezTo>
                  <a:cubicBezTo>
                    <a:pt x="577892" y="82922"/>
                    <a:pt x="571499" y="110484"/>
                    <a:pt x="587828" y="115927"/>
                  </a:cubicBezTo>
                  <a:lnTo>
                    <a:pt x="636814" y="132255"/>
                  </a:lnTo>
                  <a:cubicBezTo>
                    <a:pt x="644978" y="134976"/>
                    <a:pt x="653609" y="136571"/>
                    <a:pt x="661307" y="140420"/>
                  </a:cubicBezTo>
                  <a:lnTo>
                    <a:pt x="677636" y="140420"/>
                  </a:ln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951" y="3522682"/>
              <a:ext cx="243459" cy="198882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2908188" y="3591218"/>
            <a:ext cx="959914" cy="705397"/>
            <a:chOff x="3441588" y="4734218"/>
            <a:chExt cx="959914" cy="705397"/>
          </a:xfrm>
        </p:grpSpPr>
        <p:sp>
          <p:nvSpPr>
            <p:cNvPr id="40" name="Freeform 39"/>
            <p:cNvSpPr/>
            <p:nvPr/>
          </p:nvSpPr>
          <p:spPr>
            <a:xfrm>
              <a:off x="3441588" y="4734218"/>
              <a:ext cx="959914" cy="705397"/>
            </a:xfrm>
            <a:custGeom>
              <a:avLst/>
              <a:gdLst>
                <a:gd name="connsiteX0" fmla="*/ 498022 w 1461407"/>
                <a:gd name="connsiteY0" fmla="*/ 0 h 1126671"/>
                <a:gd name="connsiteX1" fmla="*/ 0 w 1461407"/>
                <a:gd name="connsiteY1" fmla="*/ 506185 h 1126671"/>
                <a:gd name="connsiteX2" fmla="*/ 244929 w 1461407"/>
                <a:gd name="connsiteY2" fmla="*/ 1053192 h 1126671"/>
                <a:gd name="connsiteX3" fmla="*/ 1159329 w 1461407"/>
                <a:gd name="connsiteY3" fmla="*/ 1126671 h 1126671"/>
                <a:gd name="connsiteX4" fmla="*/ 1461407 w 1461407"/>
                <a:gd name="connsiteY4" fmla="*/ 620485 h 1126671"/>
                <a:gd name="connsiteX5" fmla="*/ 1249136 w 1461407"/>
                <a:gd name="connsiteY5" fmla="*/ 40821 h 1126671"/>
                <a:gd name="connsiteX6" fmla="*/ 498022 w 1461407"/>
                <a:gd name="connsiteY6" fmla="*/ 0 h 112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1407" h="1126671">
                  <a:moveTo>
                    <a:pt x="498022" y="0"/>
                  </a:moveTo>
                  <a:lnTo>
                    <a:pt x="0" y="506185"/>
                  </a:lnTo>
                  <a:lnTo>
                    <a:pt x="244929" y="1053192"/>
                  </a:lnTo>
                  <a:lnTo>
                    <a:pt x="1159329" y="1126671"/>
                  </a:lnTo>
                  <a:lnTo>
                    <a:pt x="1461407" y="620485"/>
                  </a:lnTo>
                  <a:lnTo>
                    <a:pt x="1249136" y="40821"/>
                  </a:lnTo>
                  <a:lnTo>
                    <a:pt x="498022" y="0"/>
                  </a:ln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3565" y="4987475"/>
              <a:ext cx="245174" cy="198882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1156559" y="472883"/>
            <a:ext cx="2648562" cy="4632517"/>
            <a:chOff x="1689959" y="1615883"/>
            <a:chExt cx="2648562" cy="4632517"/>
          </a:xfrm>
        </p:grpSpPr>
        <p:cxnSp>
          <p:nvCxnSpPr>
            <p:cNvPr id="43" name="Straight Connector 42"/>
            <p:cNvCxnSpPr/>
            <p:nvPr/>
          </p:nvCxnSpPr>
          <p:spPr>
            <a:xfrm flipH="1">
              <a:off x="1689959" y="1866921"/>
              <a:ext cx="2480229" cy="4381479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0500" y="1615883"/>
              <a:ext cx="168021" cy="195453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1206808" y="726642"/>
            <a:ext cx="334428" cy="1472319"/>
            <a:chOff x="1740208" y="1869642"/>
            <a:chExt cx="334428" cy="1472319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1827648" y="2166252"/>
              <a:ext cx="246988" cy="1175709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208" y="1869642"/>
              <a:ext cx="174879" cy="198882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1008322" y="2303453"/>
            <a:ext cx="928316" cy="1422183"/>
            <a:chOff x="1541722" y="3446453"/>
            <a:chExt cx="928316" cy="1422183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1541722" y="3446453"/>
              <a:ext cx="928316" cy="1422183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5880" y="3905923"/>
              <a:ext cx="178308" cy="195453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2315936" y="3033146"/>
            <a:ext cx="2484664" cy="259782"/>
            <a:chOff x="2849336" y="4176146"/>
            <a:chExt cx="2484664" cy="259782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849336" y="4223656"/>
              <a:ext cx="2484664" cy="212272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180" y="4176146"/>
              <a:ext cx="173165" cy="198882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2780067" y="2231593"/>
            <a:ext cx="1668317" cy="1028679"/>
            <a:chOff x="2780067" y="3374593"/>
            <a:chExt cx="1668317" cy="1028679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780067" y="3374593"/>
              <a:ext cx="1668317" cy="1028679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7100" y="3621091"/>
              <a:ext cx="174879" cy="198882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6113465" y="1785505"/>
            <a:ext cx="399908" cy="354913"/>
            <a:chOff x="6408964" y="3018304"/>
            <a:chExt cx="399908" cy="354913"/>
          </a:xfrm>
        </p:grpSpPr>
        <p:pic>
          <p:nvPicPr>
            <p:cNvPr id="58" name="Picture 57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499" y="3113558"/>
              <a:ext cx="173165" cy="195453"/>
            </a:xfrm>
            <a:prstGeom prst="rect">
              <a:avLst/>
            </a:prstGeom>
          </p:spPr>
        </p:pic>
        <p:sp>
          <p:nvSpPr>
            <p:cNvPr id="59" name="Oval 58"/>
            <p:cNvSpPr/>
            <p:nvPr/>
          </p:nvSpPr>
          <p:spPr>
            <a:xfrm>
              <a:off x="6408964" y="3018304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676250" y="2628275"/>
            <a:ext cx="399908" cy="354913"/>
            <a:chOff x="8534400" y="2806632"/>
            <a:chExt cx="399908" cy="354913"/>
          </a:xfrm>
        </p:grpSpPr>
        <p:pic>
          <p:nvPicPr>
            <p:cNvPr id="61" name="Picture 60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914" y="2894371"/>
              <a:ext cx="174879" cy="198882"/>
            </a:xfrm>
            <a:prstGeom prst="rect">
              <a:avLst/>
            </a:prstGeom>
          </p:spPr>
        </p:pic>
        <p:sp>
          <p:nvSpPr>
            <p:cNvPr id="62" name="Oval 61"/>
            <p:cNvSpPr/>
            <p:nvPr/>
          </p:nvSpPr>
          <p:spPr>
            <a:xfrm>
              <a:off x="8534400" y="2806632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620943" y="2650649"/>
            <a:ext cx="399908" cy="354913"/>
            <a:chOff x="6417127" y="3880203"/>
            <a:chExt cx="399908" cy="354913"/>
          </a:xfrm>
        </p:grpSpPr>
        <p:pic>
          <p:nvPicPr>
            <p:cNvPr id="64" name="Picture 63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499" y="3964811"/>
              <a:ext cx="178308" cy="195453"/>
            </a:xfrm>
            <a:prstGeom prst="rect">
              <a:avLst/>
            </a:prstGeom>
          </p:spPr>
        </p:pic>
        <p:sp>
          <p:nvSpPr>
            <p:cNvPr id="65" name="Oval 64"/>
            <p:cNvSpPr/>
            <p:nvPr/>
          </p:nvSpPr>
          <p:spPr>
            <a:xfrm>
              <a:off x="6417127" y="3880203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740835" y="1811927"/>
            <a:ext cx="399908" cy="354913"/>
            <a:chOff x="6528733" y="4910546"/>
            <a:chExt cx="399908" cy="354913"/>
          </a:xfrm>
        </p:grpSpPr>
        <p:pic>
          <p:nvPicPr>
            <p:cNvPr id="67" name="Picture 66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870" y="4994065"/>
              <a:ext cx="173165" cy="198882"/>
            </a:xfrm>
            <a:prstGeom prst="rect">
              <a:avLst/>
            </a:prstGeom>
          </p:spPr>
        </p:pic>
        <p:sp>
          <p:nvSpPr>
            <p:cNvPr id="68" name="Oval 67"/>
            <p:cNvSpPr/>
            <p:nvPr/>
          </p:nvSpPr>
          <p:spPr>
            <a:xfrm>
              <a:off x="6528733" y="4910546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286892" y="2676736"/>
            <a:ext cx="399908" cy="354913"/>
            <a:chOff x="7211764" y="4064929"/>
            <a:chExt cx="399908" cy="354913"/>
          </a:xfrm>
        </p:grpSpPr>
        <p:pic>
          <p:nvPicPr>
            <p:cNvPr id="70" name="Picture 69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2442" y="4143936"/>
              <a:ext cx="174879" cy="198882"/>
            </a:xfrm>
            <a:prstGeom prst="rect">
              <a:avLst/>
            </a:prstGeom>
          </p:spPr>
        </p:pic>
        <p:sp>
          <p:nvSpPr>
            <p:cNvPr id="71" name="Oval 70"/>
            <p:cNvSpPr/>
            <p:nvPr/>
          </p:nvSpPr>
          <p:spPr>
            <a:xfrm>
              <a:off x="7211764" y="4064929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924617" y="3383001"/>
            <a:ext cx="372670" cy="350799"/>
            <a:chOff x="5909179" y="4775677"/>
            <a:chExt cx="372670" cy="350800"/>
          </a:xfrm>
        </p:grpSpPr>
        <p:pic>
          <p:nvPicPr>
            <p:cNvPr id="73" name="Picture 7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356" y="4853350"/>
              <a:ext cx="238316" cy="195453"/>
            </a:xfrm>
            <a:prstGeom prst="rect">
              <a:avLst/>
            </a:prstGeom>
          </p:spPr>
        </p:pic>
        <p:sp>
          <p:nvSpPr>
            <p:cNvPr id="74" name="Rectangle 73"/>
            <p:cNvSpPr/>
            <p:nvPr/>
          </p:nvSpPr>
          <p:spPr>
            <a:xfrm>
              <a:off x="5909179" y="4775677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78236" y="3382703"/>
            <a:ext cx="372670" cy="350800"/>
            <a:chOff x="7578758" y="4987475"/>
            <a:chExt cx="372670" cy="350800"/>
          </a:xfrm>
        </p:grpSpPr>
        <p:sp>
          <p:nvSpPr>
            <p:cNvPr id="76" name="Rectangle 75"/>
            <p:cNvSpPr/>
            <p:nvPr/>
          </p:nvSpPr>
          <p:spPr>
            <a:xfrm>
              <a:off x="7578758" y="4987475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77" name="Picture 7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373" y="5067853"/>
              <a:ext cx="243459" cy="195453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6432677" y="3377543"/>
            <a:ext cx="372670" cy="350800"/>
            <a:chOff x="6449005" y="4520543"/>
            <a:chExt cx="372670" cy="350800"/>
          </a:xfrm>
        </p:grpSpPr>
        <p:sp>
          <p:nvSpPr>
            <p:cNvPr id="79" name="Rectangle 78"/>
            <p:cNvSpPr/>
            <p:nvPr/>
          </p:nvSpPr>
          <p:spPr>
            <a:xfrm>
              <a:off x="6449005" y="4520543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0" name="Picture 79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4694" y="4606081"/>
              <a:ext cx="245174" cy="198882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8550894" y="3387122"/>
            <a:ext cx="372670" cy="350800"/>
            <a:chOff x="8497792" y="4530122"/>
            <a:chExt cx="372670" cy="350800"/>
          </a:xfrm>
        </p:grpSpPr>
        <p:sp>
          <p:nvSpPr>
            <p:cNvPr id="82" name="Rectangle 81"/>
            <p:cNvSpPr/>
            <p:nvPr/>
          </p:nvSpPr>
          <p:spPr>
            <a:xfrm>
              <a:off x="8497792" y="4530122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3" name="Picture 82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5940" y="4611466"/>
              <a:ext cx="248603" cy="195453"/>
            </a:xfrm>
            <a:prstGeom prst="rect">
              <a:avLst/>
            </a:prstGeom>
          </p:spPr>
        </p:pic>
      </p:grpSp>
      <p:grpSp>
        <p:nvGrpSpPr>
          <p:cNvPr id="84" name="Group 83"/>
          <p:cNvGrpSpPr/>
          <p:nvPr/>
        </p:nvGrpSpPr>
        <p:grpSpPr>
          <a:xfrm>
            <a:off x="6890571" y="3368038"/>
            <a:ext cx="372670" cy="350800"/>
            <a:chOff x="6906899" y="4511038"/>
            <a:chExt cx="372670" cy="350800"/>
          </a:xfrm>
        </p:grpSpPr>
        <p:sp>
          <p:nvSpPr>
            <p:cNvPr id="85" name="Rectangle 84"/>
            <p:cNvSpPr/>
            <p:nvPr/>
          </p:nvSpPr>
          <p:spPr>
            <a:xfrm>
              <a:off x="6906899" y="4511038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6" name="Picture 8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3664" y="4600244"/>
              <a:ext cx="243459" cy="198882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7391400" y="2667767"/>
            <a:ext cx="372670" cy="350800"/>
            <a:chOff x="7466342" y="3810767"/>
            <a:chExt cx="372670" cy="350800"/>
          </a:xfrm>
        </p:grpSpPr>
        <p:sp>
          <p:nvSpPr>
            <p:cNvPr id="88" name="Rectangle 87"/>
            <p:cNvSpPr/>
            <p:nvPr/>
          </p:nvSpPr>
          <p:spPr>
            <a:xfrm>
              <a:off x="7466342" y="3810767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9" name="Picture 88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0090" y="3886726"/>
              <a:ext cx="245174" cy="198882"/>
            </a:xfrm>
            <a:prstGeom prst="rect">
              <a:avLst/>
            </a:prstGeom>
          </p:spPr>
        </p:pic>
      </p:grpSp>
      <p:grpSp>
        <p:nvGrpSpPr>
          <p:cNvPr id="90" name="Group 89"/>
          <p:cNvGrpSpPr/>
          <p:nvPr/>
        </p:nvGrpSpPr>
        <p:grpSpPr>
          <a:xfrm>
            <a:off x="8085330" y="3388056"/>
            <a:ext cx="372670" cy="350800"/>
            <a:chOff x="8032228" y="4531056"/>
            <a:chExt cx="372670" cy="350800"/>
          </a:xfrm>
        </p:grpSpPr>
        <p:sp>
          <p:nvSpPr>
            <p:cNvPr id="91" name="Rectangle 90"/>
            <p:cNvSpPr/>
            <p:nvPr/>
          </p:nvSpPr>
          <p:spPr>
            <a:xfrm>
              <a:off x="8032228" y="4531056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92" name="Picture 9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5782" y="4612830"/>
              <a:ext cx="243459" cy="198882"/>
            </a:xfrm>
            <a:prstGeom prst="rect">
              <a:avLst/>
            </a:prstGeom>
          </p:spPr>
        </p:pic>
      </p:grpSp>
      <p:grpSp>
        <p:nvGrpSpPr>
          <p:cNvPr id="100" name="Group 99"/>
          <p:cNvGrpSpPr/>
          <p:nvPr/>
        </p:nvGrpSpPr>
        <p:grpSpPr>
          <a:xfrm>
            <a:off x="292794" y="883967"/>
            <a:ext cx="4279206" cy="1353047"/>
            <a:chOff x="292794" y="883967"/>
            <a:chExt cx="4279206" cy="1353047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325210" y="933687"/>
              <a:ext cx="4246790" cy="1303327"/>
            </a:xfrm>
            <a:prstGeom prst="straightConnector1">
              <a:avLst/>
            </a:prstGeom>
            <a:ln w="22225">
              <a:solidFill>
                <a:srgbClr val="00B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292794" y="883967"/>
              <a:ext cx="88045" cy="99441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1" name="Picture 10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6" y="5715000"/>
            <a:ext cx="2510028" cy="16459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80" y="5715000"/>
            <a:ext cx="168021" cy="195453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814" y="5715000"/>
            <a:ext cx="173165" cy="195453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88" y="5715000"/>
            <a:ext cx="174879" cy="198882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199" y="5722251"/>
            <a:ext cx="243459" cy="195453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183" y="5724628"/>
            <a:ext cx="174879" cy="19888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43" y="5733477"/>
            <a:ext cx="238316" cy="195453"/>
          </a:xfrm>
          <a:prstGeom prst="rect">
            <a:avLst/>
          </a:prstGeom>
        </p:spPr>
      </p:pic>
      <p:pic>
        <p:nvPicPr>
          <p:cNvPr id="1026" name="Picture 2" descr="https://d1j2aw200ekhyz.cloudfront.net/wp-content/uploads/2012/10/notification.png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441" y="5577205"/>
            <a:ext cx="440182" cy="44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40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cxnSp>
        <p:nvCxnSpPr>
          <p:cNvPr id="5" name="Straight Connector 4"/>
          <p:cNvCxnSpPr>
            <a:stCxn id="71" idx="5"/>
            <a:endCxn id="82" idx="0"/>
          </p:cNvCxnSpPr>
          <p:nvPr/>
        </p:nvCxnSpPr>
        <p:spPr>
          <a:xfrm>
            <a:off x="8628235" y="2979673"/>
            <a:ext cx="108994" cy="407449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71" idx="3"/>
            <a:endCxn id="91" idx="0"/>
          </p:cNvCxnSpPr>
          <p:nvPr/>
        </p:nvCxnSpPr>
        <p:spPr>
          <a:xfrm flipH="1">
            <a:off x="8271665" y="2979673"/>
            <a:ext cx="73792" cy="408383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65" idx="5"/>
            <a:endCxn id="85" idx="0"/>
          </p:cNvCxnSpPr>
          <p:nvPr/>
        </p:nvCxnSpPr>
        <p:spPr>
          <a:xfrm>
            <a:off x="6962286" y="2953586"/>
            <a:ext cx="114620" cy="414452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65" idx="3"/>
            <a:endCxn id="79" idx="0"/>
          </p:cNvCxnSpPr>
          <p:nvPr/>
        </p:nvCxnSpPr>
        <p:spPr>
          <a:xfrm flipH="1">
            <a:off x="6619012" y="2953586"/>
            <a:ext cx="60496" cy="423957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9" idx="3"/>
            <a:endCxn id="59" idx="7"/>
          </p:cNvCxnSpPr>
          <p:nvPr/>
        </p:nvCxnSpPr>
        <p:spPr>
          <a:xfrm flipH="1">
            <a:off x="6454808" y="1361549"/>
            <a:ext cx="478000" cy="475932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9" idx="5"/>
            <a:endCxn id="68" idx="1"/>
          </p:cNvCxnSpPr>
          <p:nvPr/>
        </p:nvCxnSpPr>
        <p:spPr>
          <a:xfrm>
            <a:off x="7215586" y="1361549"/>
            <a:ext cx="583814" cy="502354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1" idx="0"/>
            <a:endCxn id="68" idx="5"/>
          </p:cNvCxnSpPr>
          <p:nvPr/>
        </p:nvCxnSpPr>
        <p:spPr>
          <a:xfrm flipH="1" flipV="1">
            <a:off x="8082178" y="2114864"/>
            <a:ext cx="404668" cy="561872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8" idx="3"/>
            <a:endCxn id="88" idx="0"/>
          </p:cNvCxnSpPr>
          <p:nvPr/>
        </p:nvCxnSpPr>
        <p:spPr>
          <a:xfrm flipH="1">
            <a:off x="7577735" y="2114864"/>
            <a:ext cx="221665" cy="552903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5" idx="0"/>
            <a:endCxn id="59" idx="5"/>
          </p:cNvCxnSpPr>
          <p:nvPr/>
        </p:nvCxnSpPr>
        <p:spPr>
          <a:xfrm flipH="1" flipV="1">
            <a:off x="6454808" y="2088442"/>
            <a:ext cx="366089" cy="562207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9" idx="3"/>
            <a:endCxn id="62" idx="0"/>
          </p:cNvCxnSpPr>
          <p:nvPr/>
        </p:nvCxnSpPr>
        <p:spPr>
          <a:xfrm flipH="1">
            <a:off x="5876204" y="2088442"/>
            <a:ext cx="295826" cy="539833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2" idx="5"/>
            <a:endCxn id="74" idx="0"/>
          </p:cNvCxnSpPr>
          <p:nvPr/>
        </p:nvCxnSpPr>
        <p:spPr>
          <a:xfrm>
            <a:off x="6017593" y="2931212"/>
            <a:ext cx="93359" cy="451789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2" idx="3"/>
            <a:endCxn id="76" idx="0"/>
          </p:cNvCxnSpPr>
          <p:nvPr/>
        </p:nvCxnSpPr>
        <p:spPr>
          <a:xfrm flipH="1">
            <a:off x="5664571" y="2931212"/>
            <a:ext cx="70244" cy="451491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4202845" y="1390671"/>
            <a:ext cx="2834978" cy="938893"/>
          </a:xfrm>
          <a:custGeom>
            <a:avLst/>
            <a:gdLst>
              <a:gd name="connsiteX0" fmla="*/ 695935 w 2834978"/>
              <a:gd name="connsiteY0" fmla="*/ 0 h 938893"/>
              <a:gd name="connsiteX1" fmla="*/ 695935 w 2834978"/>
              <a:gd name="connsiteY1" fmla="*/ 0 h 938893"/>
              <a:gd name="connsiteX2" fmla="*/ 597964 w 2834978"/>
              <a:gd name="connsiteY2" fmla="*/ 65314 h 938893"/>
              <a:gd name="connsiteX3" fmla="*/ 565307 w 2834978"/>
              <a:gd name="connsiteY3" fmla="*/ 97971 h 938893"/>
              <a:gd name="connsiteX4" fmla="*/ 540814 w 2834978"/>
              <a:gd name="connsiteY4" fmla="*/ 114300 h 938893"/>
              <a:gd name="connsiteX5" fmla="*/ 516321 w 2834978"/>
              <a:gd name="connsiteY5" fmla="*/ 138793 h 938893"/>
              <a:gd name="connsiteX6" fmla="*/ 434678 w 2834978"/>
              <a:gd name="connsiteY6" fmla="*/ 179614 h 938893"/>
              <a:gd name="connsiteX7" fmla="*/ 369364 w 2834978"/>
              <a:gd name="connsiteY7" fmla="*/ 228600 h 938893"/>
              <a:gd name="connsiteX8" fmla="*/ 336707 w 2834978"/>
              <a:gd name="connsiteY8" fmla="*/ 253093 h 938893"/>
              <a:gd name="connsiteX9" fmla="*/ 222407 w 2834978"/>
              <a:gd name="connsiteY9" fmla="*/ 318407 h 938893"/>
              <a:gd name="connsiteX10" fmla="*/ 140764 w 2834978"/>
              <a:gd name="connsiteY10" fmla="*/ 375557 h 938893"/>
              <a:gd name="connsiteX11" fmla="*/ 116271 w 2834978"/>
              <a:gd name="connsiteY11" fmla="*/ 400050 h 938893"/>
              <a:gd name="connsiteX12" fmla="*/ 50957 w 2834978"/>
              <a:gd name="connsiteY12" fmla="*/ 449036 h 938893"/>
              <a:gd name="connsiteX13" fmla="*/ 26464 w 2834978"/>
              <a:gd name="connsiteY13" fmla="*/ 473529 h 938893"/>
              <a:gd name="connsiteX14" fmla="*/ 1971 w 2834978"/>
              <a:gd name="connsiteY14" fmla="*/ 489857 h 938893"/>
              <a:gd name="connsiteX15" fmla="*/ 26464 w 2834978"/>
              <a:gd name="connsiteY15" fmla="*/ 481693 h 938893"/>
              <a:gd name="connsiteX16" fmla="*/ 50957 w 2834978"/>
              <a:gd name="connsiteY16" fmla="*/ 473529 h 938893"/>
              <a:gd name="connsiteX17" fmla="*/ 451007 w 2834978"/>
              <a:gd name="connsiteY17" fmla="*/ 481693 h 938893"/>
              <a:gd name="connsiteX18" fmla="*/ 548978 w 2834978"/>
              <a:gd name="connsiteY18" fmla="*/ 506186 h 938893"/>
              <a:gd name="connsiteX19" fmla="*/ 646949 w 2834978"/>
              <a:gd name="connsiteY19" fmla="*/ 522514 h 938893"/>
              <a:gd name="connsiteX20" fmla="*/ 704099 w 2834978"/>
              <a:gd name="connsiteY20" fmla="*/ 530679 h 938893"/>
              <a:gd name="connsiteX21" fmla="*/ 1014342 w 2834978"/>
              <a:gd name="connsiteY21" fmla="*/ 547007 h 938893"/>
              <a:gd name="connsiteX22" fmla="*/ 1038835 w 2834978"/>
              <a:gd name="connsiteY22" fmla="*/ 538843 h 938893"/>
              <a:gd name="connsiteX23" fmla="*/ 1030671 w 2834978"/>
              <a:gd name="connsiteY23" fmla="*/ 514350 h 938893"/>
              <a:gd name="connsiteX24" fmla="*/ 973521 w 2834978"/>
              <a:gd name="connsiteY24" fmla="*/ 449036 h 938893"/>
              <a:gd name="connsiteX25" fmla="*/ 957192 w 2834978"/>
              <a:gd name="connsiteY25" fmla="*/ 424543 h 938893"/>
              <a:gd name="connsiteX26" fmla="*/ 916371 w 2834978"/>
              <a:gd name="connsiteY26" fmla="*/ 391886 h 938893"/>
              <a:gd name="connsiteX27" fmla="*/ 900042 w 2834978"/>
              <a:gd name="connsiteY27" fmla="*/ 367393 h 938893"/>
              <a:gd name="connsiteX28" fmla="*/ 867385 w 2834978"/>
              <a:gd name="connsiteY28" fmla="*/ 342900 h 938893"/>
              <a:gd name="connsiteX29" fmla="*/ 810235 w 2834978"/>
              <a:gd name="connsiteY29" fmla="*/ 285750 h 938893"/>
              <a:gd name="connsiteX30" fmla="*/ 744921 w 2834978"/>
              <a:gd name="connsiteY30" fmla="*/ 236764 h 938893"/>
              <a:gd name="connsiteX31" fmla="*/ 720428 w 2834978"/>
              <a:gd name="connsiteY31" fmla="*/ 212271 h 938893"/>
              <a:gd name="connsiteX32" fmla="*/ 687771 w 2834978"/>
              <a:gd name="connsiteY32" fmla="*/ 163286 h 938893"/>
              <a:gd name="connsiteX33" fmla="*/ 663278 w 2834978"/>
              <a:gd name="connsiteY33" fmla="*/ 81643 h 938893"/>
              <a:gd name="connsiteX34" fmla="*/ 646949 w 2834978"/>
              <a:gd name="connsiteY34" fmla="*/ 57150 h 938893"/>
              <a:gd name="connsiteX35" fmla="*/ 2834978 w 2834978"/>
              <a:gd name="connsiteY35" fmla="*/ 840921 h 938893"/>
              <a:gd name="connsiteX36" fmla="*/ 2067535 w 2834978"/>
              <a:gd name="connsiteY36" fmla="*/ 938893 h 9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34978" h="938893">
                <a:moveTo>
                  <a:pt x="695935" y="0"/>
                </a:moveTo>
                <a:lnTo>
                  <a:pt x="695935" y="0"/>
                </a:lnTo>
                <a:cubicBezTo>
                  <a:pt x="663278" y="21771"/>
                  <a:pt x="629363" y="41765"/>
                  <a:pt x="597964" y="65314"/>
                </a:cubicBezTo>
                <a:cubicBezTo>
                  <a:pt x="585648" y="74551"/>
                  <a:pt x="576995" y="87952"/>
                  <a:pt x="565307" y="97971"/>
                </a:cubicBezTo>
                <a:cubicBezTo>
                  <a:pt x="557857" y="104357"/>
                  <a:pt x="548352" y="108018"/>
                  <a:pt x="540814" y="114300"/>
                </a:cubicBezTo>
                <a:cubicBezTo>
                  <a:pt x="531944" y="121692"/>
                  <a:pt x="525780" y="132172"/>
                  <a:pt x="516321" y="138793"/>
                </a:cubicBezTo>
                <a:cubicBezTo>
                  <a:pt x="474358" y="168167"/>
                  <a:pt x="471098" y="167474"/>
                  <a:pt x="434678" y="179614"/>
                </a:cubicBezTo>
                <a:lnTo>
                  <a:pt x="369364" y="228600"/>
                </a:lnTo>
                <a:cubicBezTo>
                  <a:pt x="358478" y="236764"/>
                  <a:pt x="348878" y="247008"/>
                  <a:pt x="336707" y="253093"/>
                </a:cubicBezTo>
                <a:cubicBezTo>
                  <a:pt x="289781" y="276554"/>
                  <a:pt x="277668" y="281566"/>
                  <a:pt x="222407" y="318407"/>
                </a:cubicBezTo>
                <a:cubicBezTo>
                  <a:pt x="201325" y="332461"/>
                  <a:pt x="161922" y="357421"/>
                  <a:pt x="140764" y="375557"/>
                </a:cubicBezTo>
                <a:cubicBezTo>
                  <a:pt x="131998" y="383071"/>
                  <a:pt x="125207" y="392739"/>
                  <a:pt x="116271" y="400050"/>
                </a:cubicBezTo>
                <a:cubicBezTo>
                  <a:pt x="95208" y="417283"/>
                  <a:pt x="70200" y="429793"/>
                  <a:pt x="50957" y="449036"/>
                </a:cubicBezTo>
                <a:cubicBezTo>
                  <a:pt x="42793" y="457200"/>
                  <a:pt x="35334" y="466137"/>
                  <a:pt x="26464" y="473529"/>
                </a:cubicBezTo>
                <a:cubicBezTo>
                  <a:pt x="18926" y="479811"/>
                  <a:pt x="-7338" y="492960"/>
                  <a:pt x="1971" y="489857"/>
                </a:cubicBezTo>
                <a:lnTo>
                  <a:pt x="26464" y="481693"/>
                </a:lnTo>
                <a:lnTo>
                  <a:pt x="50957" y="473529"/>
                </a:lnTo>
                <a:lnTo>
                  <a:pt x="451007" y="481693"/>
                </a:lnTo>
                <a:cubicBezTo>
                  <a:pt x="507921" y="483763"/>
                  <a:pt x="493696" y="493901"/>
                  <a:pt x="548978" y="506186"/>
                </a:cubicBezTo>
                <a:cubicBezTo>
                  <a:pt x="581297" y="513368"/>
                  <a:pt x="614174" y="517832"/>
                  <a:pt x="646949" y="522514"/>
                </a:cubicBezTo>
                <a:cubicBezTo>
                  <a:pt x="665999" y="525236"/>
                  <a:pt x="684951" y="528764"/>
                  <a:pt x="704099" y="530679"/>
                </a:cubicBezTo>
                <a:cubicBezTo>
                  <a:pt x="811180" y="541387"/>
                  <a:pt x="903242" y="542563"/>
                  <a:pt x="1014342" y="547007"/>
                </a:cubicBezTo>
                <a:cubicBezTo>
                  <a:pt x="1022506" y="544286"/>
                  <a:pt x="1034986" y="546540"/>
                  <a:pt x="1038835" y="538843"/>
                </a:cubicBezTo>
                <a:cubicBezTo>
                  <a:pt x="1042684" y="531146"/>
                  <a:pt x="1034941" y="521822"/>
                  <a:pt x="1030671" y="514350"/>
                </a:cubicBezTo>
                <a:cubicBezTo>
                  <a:pt x="1010358" y="478802"/>
                  <a:pt x="1000620" y="480651"/>
                  <a:pt x="973521" y="449036"/>
                </a:cubicBezTo>
                <a:cubicBezTo>
                  <a:pt x="967135" y="441586"/>
                  <a:pt x="964130" y="431481"/>
                  <a:pt x="957192" y="424543"/>
                </a:cubicBezTo>
                <a:cubicBezTo>
                  <a:pt x="944870" y="412221"/>
                  <a:pt x="928693" y="404208"/>
                  <a:pt x="916371" y="391886"/>
                </a:cubicBezTo>
                <a:cubicBezTo>
                  <a:pt x="909433" y="384948"/>
                  <a:pt x="906980" y="374331"/>
                  <a:pt x="900042" y="367393"/>
                </a:cubicBezTo>
                <a:cubicBezTo>
                  <a:pt x="890420" y="357771"/>
                  <a:pt x="877453" y="352053"/>
                  <a:pt x="867385" y="342900"/>
                </a:cubicBezTo>
                <a:cubicBezTo>
                  <a:pt x="847450" y="324778"/>
                  <a:pt x="831788" y="301915"/>
                  <a:pt x="810235" y="285750"/>
                </a:cubicBezTo>
                <a:cubicBezTo>
                  <a:pt x="788464" y="269421"/>
                  <a:pt x="764164" y="256007"/>
                  <a:pt x="744921" y="236764"/>
                </a:cubicBezTo>
                <a:cubicBezTo>
                  <a:pt x="736757" y="228600"/>
                  <a:pt x="727517" y="221385"/>
                  <a:pt x="720428" y="212271"/>
                </a:cubicBezTo>
                <a:cubicBezTo>
                  <a:pt x="708380" y="196781"/>
                  <a:pt x="687771" y="163286"/>
                  <a:pt x="687771" y="163286"/>
                </a:cubicBezTo>
                <a:cubicBezTo>
                  <a:pt x="683207" y="145029"/>
                  <a:pt x="671230" y="93571"/>
                  <a:pt x="663278" y="81643"/>
                </a:cubicBezTo>
                <a:lnTo>
                  <a:pt x="646949" y="57150"/>
                </a:lnTo>
                <a:lnTo>
                  <a:pt x="2834978" y="840921"/>
                </a:lnTo>
                <a:lnTo>
                  <a:pt x="2067535" y="938893"/>
                </a:lnTo>
              </a:path>
            </a:pathLst>
          </a:custGeom>
          <a:noFill/>
          <a:ln w="2540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874243" y="1058612"/>
            <a:ext cx="399908" cy="354913"/>
            <a:chOff x="7119256" y="1754431"/>
            <a:chExt cx="399908" cy="354913"/>
          </a:xfrm>
        </p:grpSpPr>
        <p:sp>
          <p:nvSpPr>
            <p:cNvPr id="19" name="Oval 18"/>
            <p:cNvSpPr/>
            <p:nvPr/>
          </p:nvSpPr>
          <p:spPr>
            <a:xfrm>
              <a:off x="7119256" y="1754431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>
              <p:custDataLst>
                <p:tags r:id="rId41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4223" y="1835411"/>
              <a:ext cx="168021" cy="195453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19629" y="1917278"/>
            <a:ext cx="2852171" cy="541339"/>
            <a:chOff x="653029" y="3060278"/>
            <a:chExt cx="2852171" cy="541339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762000" y="3060278"/>
              <a:ext cx="2743200" cy="541339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29" y="3341944"/>
              <a:ext cx="173165" cy="195453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858913" y="1284535"/>
            <a:ext cx="563500" cy="556554"/>
            <a:chOff x="2392313" y="2427535"/>
            <a:chExt cx="563500" cy="556554"/>
          </a:xfrm>
        </p:grpSpPr>
        <p:sp>
          <p:nvSpPr>
            <p:cNvPr id="25" name="Freeform 24"/>
            <p:cNvSpPr/>
            <p:nvPr/>
          </p:nvSpPr>
          <p:spPr>
            <a:xfrm>
              <a:off x="2392313" y="2427535"/>
              <a:ext cx="563500" cy="556554"/>
            </a:xfrm>
            <a:custGeom>
              <a:avLst/>
              <a:gdLst>
                <a:gd name="connsiteX0" fmla="*/ 228631 w 563500"/>
                <a:gd name="connsiteY0" fmla="*/ 0 h 556554"/>
                <a:gd name="connsiteX1" fmla="*/ 228631 w 563500"/>
                <a:gd name="connsiteY1" fmla="*/ 0 h 556554"/>
                <a:gd name="connsiteX2" fmla="*/ 155153 w 563500"/>
                <a:gd name="connsiteY2" fmla="*/ 16329 h 556554"/>
                <a:gd name="connsiteX3" fmla="*/ 98003 w 563500"/>
                <a:gd name="connsiteY3" fmla="*/ 57150 h 556554"/>
                <a:gd name="connsiteX4" fmla="*/ 65346 w 563500"/>
                <a:gd name="connsiteY4" fmla="*/ 81643 h 556554"/>
                <a:gd name="connsiteX5" fmla="*/ 49017 w 563500"/>
                <a:gd name="connsiteY5" fmla="*/ 114300 h 556554"/>
                <a:gd name="connsiteX6" fmla="*/ 16360 w 563500"/>
                <a:gd name="connsiteY6" fmla="*/ 163286 h 556554"/>
                <a:gd name="connsiteX7" fmla="*/ 31 w 563500"/>
                <a:gd name="connsiteY7" fmla="*/ 212272 h 556554"/>
                <a:gd name="connsiteX8" fmla="*/ 8196 w 563500"/>
                <a:gd name="connsiteY8" fmla="*/ 408215 h 556554"/>
                <a:gd name="connsiteX9" fmla="*/ 16360 w 563500"/>
                <a:gd name="connsiteY9" fmla="*/ 440872 h 556554"/>
                <a:gd name="connsiteX10" fmla="*/ 32689 w 563500"/>
                <a:gd name="connsiteY10" fmla="*/ 473529 h 556554"/>
                <a:gd name="connsiteX11" fmla="*/ 40853 w 563500"/>
                <a:gd name="connsiteY11" fmla="*/ 498022 h 556554"/>
                <a:gd name="connsiteX12" fmla="*/ 89839 w 563500"/>
                <a:gd name="connsiteY12" fmla="*/ 530679 h 556554"/>
                <a:gd name="connsiteX13" fmla="*/ 114331 w 563500"/>
                <a:gd name="connsiteY13" fmla="*/ 547007 h 556554"/>
                <a:gd name="connsiteX14" fmla="*/ 457231 w 563500"/>
                <a:gd name="connsiteY14" fmla="*/ 530679 h 556554"/>
                <a:gd name="connsiteX15" fmla="*/ 498053 w 563500"/>
                <a:gd name="connsiteY15" fmla="*/ 498022 h 556554"/>
                <a:gd name="connsiteX16" fmla="*/ 514381 w 563500"/>
                <a:gd name="connsiteY16" fmla="*/ 473529 h 556554"/>
                <a:gd name="connsiteX17" fmla="*/ 547039 w 563500"/>
                <a:gd name="connsiteY17" fmla="*/ 416379 h 556554"/>
                <a:gd name="connsiteX18" fmla="*/ 563367 w 563500"/>
                <a:gd name="connsiteY18" fmla="*/ 367393 h 556554"/>
                <a:gd name="connsiteX19" fmla="*/ 547039 w 563500"/>
                <a:gd name="connsiteY19" fmla="*/ 244929 h 556554"/>
                <a:gd name="connsiteX20" fmla="*/ 538874 w 563500"/>
                <a:gd name="connsiteY20" fmla="*/ 220436 h 556554"/>
                <a:gd name="connsiteX21" fmla="*/ 522546 w 563500"/>
                <a:gd name="connsiteY21" fmla="*/ 195943 h 556554"/>
                <a:gd name="connsiteX22" fmla="*/ 489889 w 563500"/>
                <a:gd name="connsiteY22" fmla="*/ 138793 h 556554"/>
                <a:gd name="connsiteX23" fmla="*/ 465396 w 563500"/>
                <a:gd name="connsiteY23" fmla="*/ 122465 h 556554"/>
                <a:gd name="connsiteX24" fmla="*/ 440903 w 563500"/>
                <a:gd name="connsiteY24" fmla="*/ 97972 h 556554"/>
                <a:gd name="connsiteX25" fmla="*/ 432739 w 563500"/>
                <a:gd name="connsiteY25" fmla="*/ 73479 h 556554"/>
                <a:gd name="connsiteX26" fmla="*/ 359260 w 563500"/>
                <a:gd name="connsiteY26" fmla="*/ 32657 h 556554"/>
                <a:gd name="connsiteX27" fmla="*/ 326603 w 563500"/>
                <a:gd name="connsiteY27" fmla="*/ 24493 h 556554"/>
                <a:gd name="connsiteX28" fmla="*/ 302110 w 563500"/>
                <a:gd name="connsiteY28" fmla="*/ 16329 h 556554"/>
                <a:gd name="connsiteX29" fmla="*/ 228631 w 563500"/>
                <a:gd name="connsiteY29" fmla="*/ 0 h 5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3500" h="556554">
                  <a:moveTo>
                    <a:pt x="228631" y="0"/>
                  </a:moveTo>
                  <a:lnTo>
                    <a:pt x="228631" y="0"/>
                  </a:lnTo>
                  <a:cubicBezTo>
                    <a:pt x="204138" y="5443"/>
                    <a:pt x="179134" y="8950"/>
                    <a:pt x="155153" y="16329"/>
                  </a:cubicBezTo>
                  <a:cubicBezTo>
                    <a:pt x="118141" y="27717"/>
                    <a:pt x="125436" y="33636"/>
                    <a:pt x="98003" y="57150"/>
                  </a:cubicBezTo>
                  <a:cubicBezTo>
                    <a:pt x="87672" y="66005"/>
                    <a:pt x="76232" y="73479"/>
                    <a:pt x="65346" y="81643"/>
                  </a:cubicBezTo>
                  <a:cubicBezTo>
                    <a:pt x="59903" y="92529"/>
                    <a:pt x="55279" y="103864"/>
                    <a:pt x="49017" y="114300"/>
                  </a:cubicBezTo>
                  <a:cubicBezTo>
                    <a:pt x="38920" y="131128"/>
                    <a:pt x="16360" y="163286"/>
                    <a:pt x="16360" y="163286"/>
                  </a:cubicBezTo>
                  <a:cubicBezTo>
                    <a:pt x="10917" y="179615"/>
                    <a:pt x="-686" y="195075"/>
                    <a:pt x="31" y="212272"/>
                  </a:cubicBezTo>
                  <a:cubicBezTo>
                    <a:pt x="2753" y="277586"/>
                    <a:pt x="3538" y="343010"/>
                    <a:pt x="8196" y="408215"/>
                  </a:cubicBezTo>
                  <a:cubicBezTo>
                    <a:pt x="8995" y="419407"/>
                    <a:pt x="12420" y="430366"/>
                    <a:pt x="16360" y="440872"/>
                  </a:cubicBezTo>
                  <a:cubicBezTo>
                    <a:pt x="20633" y="452268"/>
                    <a:pt x="27895" y="462342"/>
                    <a:pt x="32689" y="473529"/>
                  </a:cubicBezTo>
                  <a:cubicBezTo>
                    <a:pt x="36079" y="481439"/>
                    <a:pt x="36079" y="490861"/>
                    <a:pt x="40853" y="498022"/>
                  </a:cubicBezTo>
                  <a:cubicBezTo>
                    <a:pt x="58326" y="524232"/>
                    <a:pt x="64160" y="522120"/>
                    <a:pt x="89839" y="530679"/>
                  </a:cubicBezTo>
                  <a:cubicBezTo>
                    <a:pt x="98003" y="536122"/>
                    <a:pt x="104522" y="546773"/>
                    <a:pt x="114331" y="547007"/>
                  </a:cubicBezTo>
                  <a:cubicBezTo>
                    <a:pt x="396065" y="553715"/>
                    <a:pt x="335686" y="571194"/>
                    <a:pt x="457231" y="530679"/>
                  </a:cubicBezTo>
                  <a:cubicBezTo>
                    <a:pt x="504030" y="460482"/>
                    <a:pt x="441715" y="543093"/>
                    <a:pt x="498053" y="498022"/>
                  </a:cubicBezTo>
                  <a:cubicBezTo>
                    <a:pt x="505715" y="491892"/>
                    <a:pt x="509513" y="482048"/>
                    <a:pt x="514381" y="473529"/>
                  </a:cubicBezTo>
                  <a:cubicBezTo>
                    <a:pt x="555807" y="401034"/>
                    <a:pt x="507263" y="476042"/>
                    <a:pt x="547039" y="416379"/>
                  </a:cubicBezTo>
                  <a:cubicBezTo>
                    <a:pt x="552482" y="400050"/>
                    <a:pt x="564925" y="384534"/>
                    <a:pt x="563367" y="367393"/>
                  </a:cubicBezTo>
                  <a:cubicBezTo>
                    <a:pt x="556948" y="296784"/>
                    <a:pt x="561463" y="295410"/>
                    <a:pt x="547039" y="244929"/>
                  </a:cubicBezTo>
                  <a:cubicBezTo>
                    <a:pt x="544675" y="236654"/>
                    <a:pt x="542723" y="228133"/>
                    <a:pt x="538874" y="220436"/>
                  </a:cubicBezTo>
                  <a:cubicBezTo>
                    <a:pt x="534486" y="211660"/>
                    <a:pt x="527414" y="204462"/>
                    <a:pt x="522546" y="195943"/>
                  </a:cubicBezTo>
                  <a:cubicBezTo>
                    <a:pt x="514011" y="181007"/>
                    <a:pt x="503146" y="152050"/>
                    <a:pt x="489889" y="138793"/>
                  </a:cubicBezTo>
                  <a:cubicBezTo>
                    <a:pt x="482951" y="131855"/>
                    <a:pt x="472934" y="128747"/>
                    <a:pt x="465396" y="122465"/>
                  </a:cubicBezTo>
                  <a:cubicBezTo>
                    <a:pt x="456526" y="115073"/>
                    <a:pt x="449067" y="106136"/>
                    <a:pt x="440903" y="97972"/>
                  </a:cubicBezTo>
                  <a:cubicBezTo>
                    <a:pt x="438182" y="89808"/>
                    <a:pt x="438824" y="79564"/>
                    <a:pt x="432739" y="73479"/>
                  </a:cubicBezTo>
                  <a:cubicBezTo>
                    <a:pt x="409351" y="50091"/>
                    <a:pt x="388004" y="40870"/>
                    <a:pt x="359260" y="32657"/>
                  </a:cubicBezTo>
                  <a:cubicBezTo>
                    <a:pt x="348471" y="29574"/>
                    <a:pt x="337392" y="27575"/>
                    <a:pt x="326603" y="24493"/>
                  </a:cubicBezTo>
                  <a:cubicBezTo>
                    <a:pt x="318328" y="22129"/>
                    <a:pt x="310549" y="18017"/>
                    <a:pt x="302110" y="16329"/>
                  </a:cubicBezTo>
                  <a:cubicBezTo>
                    <a:pt x="255515" y="7010"/>
                    <a:pt x="240878" y="2722"/>
                    <a:pt x="228631" y="0"/>
                  </a:cubicBez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>
              <p:custDataLst>
                <p:tags r:id="rId39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024" y="2621641"/>
              <a:ext cx="238316" cy="195453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325210" y="1600200"/>
            <a:ext cx="817790" cy="636814"/>
            <a:chOff x="333584" y="2843894"/>
            <a:chExt cx="817790" cy="636814"/>
          </a:xfrm>
        </p:grpSpPr>
        <p:sp>
          <p:nvSpPr>
            <p:cNvPr id="28" name="Freeform 27"/>
            <p:cNvSpPr/>
            <p:nvPr/>
          </p:nvSpPr>
          <p:spPr>
            <a:xfrm>
              <a:off x="333584" y="2843894"/>
              <a:ext cx="817790" cy="636814"/>
            </a:xfrm>
            <a:custGeom>
              <a:avLst/>
              <a:gdLst>
                <a:gd name="connsiteX0" fmla="*/ 0 w 1053193"/>
                <a:gd name="connsiteY0" fmla="*/ 146957 h 914400"/>
                <a:gd name="connsiteX1" fmla="*/ 0 w 1053193"/>
                <a:gd name="connsiteY1" fmla="*/ 146957 h 914400"/>
                <a:gd name="connsiteX2" fmla="*/ 97971 w 1053193"/>
                <a:gd name="connsiteY2" fmla="*/ 114300 h 914400"/>
                <a:gd name="connsiteX3" fmla="*/ 138793 w 1053193"/>
                <a:gd name="connsiteY3" fmla="*/ 97972 h 914400"/>
                <a:gd name="connsiteX4" fmla="*/ 187779 w 1053193"/>
                <a:gd name="connsiteY4" fmla="*/ 81643 h 914400"/>
                <a:gd name="connsiteX5" fmla="*/ 244929 w 1053193"/>
                <a:gd name="connsiteY5" fmla="*/ 65314 h 914400"/>
                <a:gd name="connsiteX6" fmla="*/ 293914 w 1053193"/>
                <a:gd name="connsiteY6" fmla="*/ 40822 h 914400"/>
                <a:gd name="connsiteX7" fmla="*/ 351064 w 1053193"/>
                <a:gd name="connsiteY7" fmla="*/ 32657 h 914400"/>
                <a:gd name="connsiteX8" fmla="*/ 449036 w 1053193"/>
                <a:gd name="connsiteY8" fmla="*/ 16329 h 914400"/>
                <a:gd name="connsiteX9" fmla="*/ 481693 w 1053193"/>
                <a:gd name="connsiteY9" fmla="*/ 8164 h 914400"/>
                <a:gd name="connsiteX10" fmla="*/ 547007 w 1053193"/>
                <a:gd name="connsiteY10" fmla="*/ 0 h 914400"/>
                <a:gd name="connsiteX11" fmla="*/ 677636 w 1053193"/>
                <a:gd name="connsiteY11" fmla="*/ 16329 h 914400"/>
                <a:gd name="connsiteX12" fmla="*/ 734786 w 1053193"/>
                <a:gd name="connsiteY12" fmla="*/ 65314 h 914400"/>
                <a:gd name="connsiteX13" fmla="*/ 759279 w 1053193"/>
                <a:gd name="connsiteY13" fmla="*/ 73479 h 914400"/>
                <a:gd name="connsiteX14" fmla="*/ 783771 w 1053193"/>
                <a:gd name="connsiteY14" fmla="*/ 97972 h 914400"/>
                <a:gd name="connsiteX15" fmla="*/ 832757 w 1053193"/>
                <a:gd name="connsiteY15" fmla="*/ 138793 h 914400"/>
                <a:gd name="connsiteX16" fmla="*/ 849086 w 1053193"/>
                <a:gd name="connsiteY16" fmla="*/ 163286 h 914400"/>
                <a:gd name="connsiteX17" fmla="*/ 938893 w 1053193"/>
                <a:gd name="connsiteY17" fmla="*/ 244929 h 914400"/>
                <a:gd name="connsiteX18" fmla="*/ 987879 w 1053193"/>
                <a:gd name="connsiteY18" fmla="*/ 318407 h 914400"/>
                <a:gd name="connsiteX19" fmla="*/ 1012371 w 1053193"/>
                <a:gd name="connsiteY19" fmla="*/ 342900 h 914400"/>
                <a:gd name="connsiteX20" fmla="*/ 1036864 w 1053193"/>
                <a:gd name="connsiteY20" fmla="*/ 391886 h 914400"/>
                <a:gd name="connsiteX21" fmla="*/ 1053193 w 1053193"/>
                <a:gd name="connsiteY21" fmla="*/ 473529 h 914400"/>
                <a:gd name="connsiteX22" fmla="*/ 1045029 w 1053193"/>
                <a:gd name="connsiteY22" fmla="*/ 628650 h 914400"/>
                <a:gd name="connsiteX23" fmla="*/ 1036864 w 1053193"/>
                <a:gd name="connsiteY23" fmla="*/ 669472 h 914400"/>
                <a:gd name="connsiteX24" fmla="*/ 1028700 w 1053193"/>
                <a:gd name="connsiteY24" fmla="*/ 726622 h 914400"/>
                <a:gd name="connsiteX25" fmla="*/ 1020536 w 1053193"/>
                <a:gd name="connsiteY25" fmla="*/ 881743 h 914400"/>
                <a:gd name="connsiteX26" fmla="*/ 1012371 w 1053193"/>
                <a:gd name="connsiteY26" fmla="*/ 906236 h 914400"/>
                <a:gd name="connsiteX27" fmla="*/ 987879 w 1053193"/>
                <a:gd name="connsiteY27" fmla="*/ 914400 h 914400"/>
                <a:gd name="connsiteX28" fmla="*/ 906236 w 1053193"/>
                <a:gd name="connsiteY28" fmla="*/ 906236 h 914400"/>
                <a:gd name="connsiteX29" fmla="*/ 865414 w 1053193"/>
                <a:gd name="connsiteY29" fmla="*/ 889907 h 914400"/>
                <a:gd name="connsiteX30" fmla="*/ 808264 w 1053193"/>
                <a:gd name="connsiteY30" fmla="*/ 873579 h 914400"/>
                <a:gd name="connsiteX31" fmla="*/ 734786 w 1053193"/>
                <a:gd name="connsiteY31" fmla="*/ 832757 h 914400"/>
                <a:gd name="connsiteX32" fmla="*/ 669471 w 1053193"/>
                <a:gd name="connsiteY32" fmla="*/ 783772 h 914400"/>
                <a:gd name="connsiteX33" fmla="*/ 620486 w 1053193"/>
                <a:gd name="connsiteY33" fmla="*/ 751114 h 914400"/>
                <a:gd name="connsiteX34" fmla="*/ 604157 w 1053193"/>
                <a:gd name="connsiteY34" fmla="*/ 693964 h 914400"/>
                <a:gd name="connsiteX35" fmla="*/ 595993 w 1053193"/>
                <a:gd name="connsiteY35" fmla="*/ 465364 h 914400"/>
                <a:gd name="connsiteX36" fmla="*/ 530679 w 1053193"/>
                <a:gd name="connsiteY36" fmla="*/ 424543 h 914400"/>
                <a:gd name="connsiteX37" fmla="*/ 457200 w 1053193"/>
                <a:gd name="connsiteY37" fmla="*/ 400050 h 914400"/>
                <a:gd name="connsiteX38" fmla="*/ 432707 w 1053193"/>
                <a:gd name="connsiteY38" fmla="*/ 383722 h 914400"/>
                <a:gd name="connsiteX39" fmla="*/ 375557 w 1053193"/>
                <a:gd name="connsiteY39" fmla="*/ 367393 h 914400"/>
                <a:gd name="connsiteX40" fmla="*/ 342900 w 1053193"/>
                <a:gd name="connsiteY40" fmla="*/ 351064 h 914400"/>
                <a:gd name="connsiteX41" fmla="*/ 285750 w 1053193"/>
                <a:gd name="connsiteY41" fmla="*/ 334736 h 914400"/>
                <a:gd name="connsiteX42" fmla="*/ 261257 w 1053193"/>
                <a:gd name="connsiteY42" fmla="*/ 326572 h 914400"/>
                <a:gd name="connsiteX43" fmla="*/ 212271 w 1053193"/>
                <a:gd name="connsiteY43" fmla="*/ 342900 h 914400"/>
                <a:gd name="connsiteX44" fmla="*/ 187779 w 1053193"/>
                <a:gd name="connsiteY44" fmla="*/ 359229 h 914400"/>
                <a:gd name="connsiteX45" fmla="*/ 138793 w 1053193"/>
                <a:gd name="connsiteY45" fmla="*/ 375557 h 914400"/>
                <a:gd name="connsiteX46" fmla="*/ 24493 w 1053193"/>
                <a:gd name="connsiteY46" fmla="*/ 342900 h 914400"/>
                <a:gd name="connsiteX47" fmla="*/ 16329 w 1053193"/>
                <a:gd name="connsiteY47" fmla="*/ 293914 h 914400"/>
                <a:gd name="connsiteX48" fmla="*/ 24493 w 1053193"/>
                <a:gd name="connsiteY48" fmla="*/ 228600 h 914400"/>
                <a:gd name="connsiteX49" fmla="*/ 40821 w 1053193"/>
                <a:gd name="connsiteY49" fmla="*/ 179614 h 914400"/>
                <a:gd name="connsiteX50" fmla="*/ 0 w 1053193"/>
                <a:gd name="connsiteY50" fmla="*/ 146957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53193" h="914400">
                  <a:moveTo>
                    <a:pt x="0" y="146957"/>
                  </a:moveTo>
                  <a:lnTo>
                    <a:pt x="0" y="146957"/>
                  </a:lnTo>
                  <a:cubicBezTo>
                    <a:pt x="32657" y="136071"/>
                    <a:pt x="66009" y="127084"/>
                    <a:pt x="97971" y="114300"/>
                  </a:cubicBezTo>
                  <a:cubicBezTo>
                    <a:pt x="111578" y="108857"/>
                    <a:pt x="125020" y="102980"/>
                    <a:pt x="138793" y="97972"/>
                  </a:cubicBezTo>
                  <a:cubicBezTo>
                    <a:pt x="154969" y="92090"/>
                    <a:pt x="171328" y="86705"/>
                    <a:pt x="187779" y="81643"/>
                  </a:cubicBezTo>
                  <a:cubicBezTo>
                    <a:pt x="206715" y="75816"/>
                    <a:pt x="226437" y="72426"/>
                    <a:pt x="244929" y="65314"/>
                  </a:cubicBezTo>
                  <a:cubicBezTo>
                    <a:pt x="261968" y="58761"/>
                    <a:pt x="276466" y="46191"/>
                    <a:pt x="293914" y="40822"/>
                  </a:cubicBezTo>
                  <a:cubicBezTo>
                    <a:pt x="312306" y="35163"/>
                    <a:pt x="332056" y="35658"/>
                    <a:pt x="351064" y="32657"/>
                  </a:cubicBezTo>
                  <a:cubicBezTo>
                    <a:pt x="383767" y="27493"/>
                    <a:pt x="416917" y="24360"/>
                    <a:pt x="449036" y="16329"/>
                  </a:cubicBezTo>
                  <a:cubicBezTo>
                    <a:pt x="459922" y="13607"/>
                    <a:pt x="470625" y="10009"/>
                    <a:pt x="481693" y="8164"/>
                  </a:cubicBezTo>
                  <a:cubicBezTo>
                    <a:pt x="503335" y="4557"/>
                    <a:pt x="525236" y="2721"/>
                    <a:pt x="547007" y="0"/>
                  </a:cubicBezTo>
                  <a:cubicBezTo>
                    <a:pt x="590550" y="5443"/>
                    <a:pt x="635064" y="5686"/>
                    <a:pt x="677636" y="16329"/>
                  </a:cubicBezTo>
                  <a:cubicBezTo>
                    <a:pt x="701417" y="22274"/>
                    <a:pt x="716040" y="52817"/>
                    <a:pt x="734786" y="65314"/>
                  </a:cubicBezTo>
                  <a:cubicBezTo>
                    <a:pt x="741947" y="70088"/>
                    <a:pt x="751115" y="70757"/>
                    <a:pt x="759279" y="73479"/>
                  </a:cubicBezTo>
                  <a:cubicBezTo>
                    <a:pt x="767443" y="81643"/>
                    <a:pt x="774901" y="90580"/>
                    <a:pt x="783771" y="97972"/>
                  </a:cubicBezTo>
                  <a:cubicBezTo>
                    <a:pt x="818805" y="127167"/>
                    <a:pt x="800227" y="99757"/>
                    <a:pt x="832757" y="138793"/>
                  </a:cubicBezTo>
                  <a:cubicBezTo>
                    <a:pt x="839039" y="146331"/>
                    <a:pt x="842485" y="156025"/>
                    <a:pt x="849086" y="163286"/>
                  </a:cubicBezTo>
                  <a:cubicBezTo>
                    <a:pt x="904665" y="224422"/>
                    <a:pt x="894096" y="215064"/>
                    <a:pt x="938893" y="244929"/>
                  </a:cubicBezTo>
                  <a:cubicBezTo>
                    <a:pt x="957166" y="275383"/>
                    <a:pt x="965202" y="291950"/>
                    <a:pt x="987879" y="318407"/>
                  </a:cubicBezTo>
                  <a:cubicBezTo>
                    <a:pt x="995393" y="327173"/>
                    <a:pt x="1005967" y="333293"/>
                    <a:pt x="1012371" y="342900"/>
                  </a:cubicBezTo>
                  <a:cubicBezTo>
                    <a:pt x="1022497" y="358090"/>
                    <a:pt x="1030084" y="374936"/>
                    <a:pt x="1036864" y="391886"/>
                  </a:cubicBezTo>
                  <a:cubicBezTo>
                    <a:pt x="1043826" y="409290"/>
                    <a:pt x="1050883" y="459670"/>
                    <a:pt x="1053193" y="473529"/>
                  </a:cubicBezTo>
                  <a:cubicBezTo>
                    <a:pt x="1050472" y="525236"/>
                    <a:pt x="1049329" y="577050"/>
                    <a:pt x="1045029" y="628650"/>
                  </a:cubicBezTo>
                  <a:cubicBezTo>
                    <a:pt x="1043877" y="642479"/>
                    <a:pt x="1039145" y="655784"/>
                    <a:pt x="1036864" y="669472"/>
                  </a:cubicBezTo>
                  <a:cubicBezTo>
                    <a:pt x="1033700" y="688454"/>
                    <a:pt x="1031421" y="707572"/>
                    <a:pt x="1028700" y="726622"/>
                  </a:cubicBezTo>
                  <a:cubicBezTo>
                    <a:pt x="1025979" y="778329"/>
                    <a:pt x="1025224" y="830177"/>
                    <a:pt x="1020536" y="881743"/>
                  </a:cubicBezTo>
                  <a:cubicBezTo>
                    <a:pt x="1019757" y="890314"/>
                    <a:pt x="1018456" y="900151"/>
                    <a:pt x="1012371" y="906236"/>
                  </a:cubicBezTo>
                  <a:cubicBezTo>
                    <a:pt x="1006286" y="912321"/>
                    <a:pt x="996043" y="911679"/>
                    <a:pt x="987879" y="914400"/>
                  </a:cubicBezTo>
                  <a:cubicBezTo>
                    <a:pt x="960665" y="911679"/>
                    <a:pt x="933055" y="911600"/>
                    <a:pt x="906236" y="906236"/>
                  </a:cubicBezTo>
                  <a:cubicBezTo>
                    <a:pt x="891865" y="903362"/>
                    <a:pt x="879136" y="895053"/>
                    <a:pt x="865414" y="889907"/>
                  </a:cubicBezTo>
                  <a:cubicBezTo>
                    <a:pt x="841991" y="881124"/>
                    <a:pt x="833995" y="880012"/>
                    <a:pt x="808264" y="873579"/>
                  </a:cubicBezTo>
                  <a:cubicBezTo>
                    <a:pt x="752118" y="836148"/>
                    <a:pt x="777896" y="847128"/>
                    <a:pt x="734786" y="832757"/>
                  </a:cubicBezTo>
                  <a:cubicBezTo>
                    <a:pt x="713014" y="816429"/>
                    <a:pt x="692114" y="798868"/>
                    <a:pt x="669471" y="783772"/>
                  </a:cubicBezTo>
                  <a:lnTo>
                    <a:pt x="620486" y="751114"/>
                  </a:lnTo>
                  <a:cubicBezTo>
                    <a:pt x="616029" y="737745"/>
                    <a:pt x="604946" y="706588"/>
                    <a:pt x="604157" y="693964"/>
                  </a:cubicBezTo>
                  <a:cubicBezTo>
                    <a:pt x="599401" y="617864"/>
                    <a:pt x="608134" y="540640"/>
                    <a:pt x="595993" y="465364"/>
                  </a:cubicBezTo>
                  <a:cubicBezTo>
                    <a:pt x="594324" y="455017"/>
                    <a:pt x="539080" y="427774"/>
                    <a:pt x="530679" y="424543"/>
                  </a:cubicBezTo>
                  <a:cubicBezTo>
                    <a:pt x="506582" y="415275"/>
                    <a:pt x="478682" y="414371"/>
                    <a:pt x="457200" y="400050"/>
                  </a:cubicBezTo>
                  <a:cubicBezTo>
                    <a:pt x="449036" y="394607"/>
                    <a:pt x="441483" y="388110"/>
                    <a:pt x="432707" y="383722"/>
                  </a:cubicBezTo>
                  <a:cubicBezTo>
                    <a:pt x="420990" y="377863"/>
                    <a:pt x="386027" y="370010"/>
                    <a:pt x="375557" y="367393"/>
                  </a:cubicBezTo>
                  <a:cubicBezTo>
                    <a:pt x="364671" y="361950"/>
                    <a:pt x="354087" y="355858"/>
                    <a:pt x="342900" y="351064"/>
                  </a:cubicBezTo>
                  <a:cubicBezTo>
                    <a:pt x="323328" y="342676"/>
                    <a:pt x="306461" y="340653"/>
                    <a:pt x="285750" y="334736"/>
                  </a:cubicBezTo>
                  <a:cubicBezTo>
                    <a:pt x="277475" y="332372"/>
                    <a:pt x="269421" y="329293"/>
                    <a:pt x="261257" y="326572"/>
                  </a:cubicBezTo>
                  <a:cubicBezTo>
                    <a:pt x="244928" y="332015"/>
                    <a:pt x="226592" y="333352"/>
                    <a:pt x="212271" y="342900"/>
                  </a:cubicBezTo>
                  <a:cubicBezTo>
                    <a:pt x="204107" y="348343"/>
                    <a:pt x="196745" y="355244"/>
                    <a:pt x="187779" y="359229"/>
                  </a:cubicBezTo>
                  <a:cubicBezTo>
                    <a:pt x="172051" y="366219"/>
                    <a:pt x="138793" y="375557"/>
                    <a:pt x="138793" y="375557"/>
                  </a:cubicBezTo>
                  <a:cubicBezTo>
                    <a:pt x="106440" y="372616"/>
                    <a:pt x="43755" y="386240"/>
                    <a:pt x="24493" y="342900"/>
                  </a:cubicBezTo>
                  <a:cubicBezTo>
                    <a:pt x="17770" y="327773"/>
                    <a:pt x="19050" y="310243"/>
                    <a:pt x="16329" y="293914"/>
                  </a:cubicBezTo>
                  <a:cubicBezTo>
                    <a:pt x="19050" y="272143"/>
                    <a:pt x="19896" y="250054"/>
                    <a:pt x="24493" y="228600"/>
                  </a:cubicBezTo>
                  <a:cubicBezTo>
                    <a:pt x="28099" y="211770"/>
                    <a:pt x="40821" y="179614"/>
                    <a:pt x="40821" y="179614"/>
                  </a:cubicBezTo>
                  <a:cubicBezTo>
                    <a:pt x="22358" y="151920"/>
                    <a:pt x="6803" y="152400"/>
                    <a:pt x="0" y="146957"/>
                  </a:cubicBez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479" y="2962551"/>
              <a:ext cx="243459" cy="195453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563368" y="3612989"/>
            <a:ext cx="889908" cy="547007"/>
            <a:chOff x="1096768" y="4755989"/>
            <a:chExt cx="889908" cy="547007"/>
          </a:xfrm>
        </p:grpSpPr>
        <p:sp>
          <p:nvSpPr>
            <p:cNvPr id="31" name="Freeform 30"/>
            <p:cNvSpPr/>
            <p:nvPr/>
          </p:nvSpPr>
          <p:spPr>
            <a:xfrm>
              <a:off x="1096768" y="4755989"/>
              <a:ext cx="889908" cy="547007"/>
            </a:xfrm>
            <a:custGeom>
              <a:avLst/>
              <a:gdLst>
                <a:gd name="connsiteX0" fmla="*/ 400050 w 889908"/>
                <a:gd name="connsiteY0" fmla="*/ 0 h 547007"/>
                <a:gd name="connsiteX1" fmla="*/ 0 w 889908"/>
                <a:gd name="connsiteY1" fmla="*/ 547007 h 547007"/>
                <a:gd name="connsiteX2" fmla="*/ 889908 w 889908"/>
                <a:gd name="connsiteY2" fmla="*/ 538843 h 547007"/>
                <a:gd name="connsiteX3" fmla="*/ 400050 w 889908"/>
                <a:gd name="connsiteY3" fmla="*/ 0 h 54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908" h="547007">
                  <a:moveTo>
                    <a:pt x="400050" y="0"/>
                  </a:moveTo>
                  <a:lnTo>
                    <a:pt x="0" y="547007"/>
                  </a:lnTo>
                  <a:lnTo>
                    <a:pt x="889908" y="538843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135" y="5029492"/>
              <a:ext cx="245174" cy="198882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3388145" y="1447800"/>
            <a:ext cx="955222" cy="579664"/>
            <a:chOff x="3921545" y="2590800"/>
            <a:chExt cx="955222" cy="579664"/>
          </a:xfrm>
        </p:grpSpPr>
        <p:sp>
          <p:nvSpPr>
            <p:cNvPr id="34" name="Freeform 33"/>
            <p:cNvSpPr/>
            <p:nvPr/>
          </p:nvSpPr>
          <p:spPr>
            <a:xfrm>
              <a:off x="3921545" y="2590800"/>
              <a:ext cx="955222" cy="579664"/>
            </a:xfrm>
            <a:custGeom>
              <a:avLst/>
              <a:gdLst>
                <a:gd name="connsiteX0" fmla="*/ 106136 w 955222"/>
                <a:gd name="connsiteY0" fmla="*/ 0 h 579664"/>
                <a:gd name="connsiteX1" fmla="*/ 106136 w 955222"/>
                <a:gd name="connsiteY1" fmla="*/ 0 h 579664"/>
                <a:gd name="connsiteX2" fmla="*/ 73479 w 955222"/>
                <a:gd name="connsiteY2" fmla="*/ 65314 h 579664"/>
                <a:gd name="connsiteX3" fmla="*/ 0 w 955222"/>
                <a:gd name="connsiteY3" fmla="*/ 138793 h 579664"/>
                <a:gd name="connsiteX4" fmla="*/ 32657 w 955222"/>
                <a:gd name="connsiteY4" fmla="*/ 579664 h 579664"/>
                <a:gd name="connsiteX5" fmla="*/ 955222 w 955222"/>
                <a:gd name="connsiteY5" fmla="*/ 400050 h 579664"/>
                <a:gd name="connsiteX6" fmla="*/ 106136 w 955222"/>
                <a:gd name="connsiteY6" fmla="*/ 0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5222" h="579664">
                  <a:moveTo>
                    <a:pt x="106136" y="0"/>
                  </a:moveTo>
                  <a:lnTo>
                    <a:pt x="106136" y="0"/>
                  </a:lnTo>
                  <a:cubicBezTo>
                    <a:pt x="95250" y="21771"/>
                    <a:pt x="87873" y="45685"/>
                    <a:pt x="73479" y="65314"/>
                  </a:cubicBezTo>
                  <a:lnTo>
                    <a:pt x="0" y="138793"/>
                  </a:lnTo>
                  <a:lnTo>
                    <a:pt x="32657" y="579664"/>
                  </a:lnTo>
                  <a:lnTo>
                    <a:pt x="955222" y="400050"/>
                  </a:lnTo>
                  <a:lnTo>
                    <a:pt x="106136" y="0"/>
                  </a:ln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886" y="2788636"/>
              <a:ext cx="248603" cy="195453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936638" y="2092780"/>
            <a:ext cx="971550" cy="842548"/>
            <a:chOff x="2470038" y="3235780"/>
            <a:chExt cx="971550" cy="842548"/>
          </a:xfrm>
        </p:grpSpPr>
        <p:sp>
          <p:nvSpPr>
            <p:cNvPr id="37" name="Freeform 36"/>
            <p:cNvSpPr/>
            <p:nvPr/>
          </p:nvSpPr>
          <p:spPr>
            <a:xfrm>
              <a:off x="2470038" y="3235780"/>
              <a:ext cx="971550" cy="842548"/>
            </a:xfrm>
            <a:custGeom>
              <a:avLst/>
              <a:gdLst>
                <a:gd name="connsiteX0" fmla="*/ 677636 w 971550"/>
                <a:gd name="connsiteY0" fmla="*/ 140420 h 842548"/>
                <a:gd name="connsiteX1" fmla="*/ 677636 w 971550"/>
                <a:gd name="connsiteY1" fmla="*/ 140420 h 842548"/>
                <a:gd name="connsiteX2" fmla="*/ 620486 w 971550"/>
                <a:gd name="connsiteY2" fmla="*/ 181241 h 842548"/>
                <a:gd name="connsiteX3" fmla="*/ 604157 w 971550"/>
                <a:gd name="connsiteY3" fmla="*/ 230227 h 842548"/>
                <a:gd name="connsiteX4" fmla="*/ 587828 w 971550"/>
                <a:gd name="connsiteY4" fmla="*/ 254720 h 842548"/>
                <a:gd name="connsiteX5" fmla="*/ 604157 w 971550"/>
                <a:gd name="connsiteY5" fmla="*/ 409841 h 842548"/>
                <a:gd name="connsiteX6" fmla="*/ 653143 w 971550"/>
                <a:gd name="connsiteY6" fmla="*/ 450663 h 842548"/>
                <a:gd name="connsiteX7" fmla="*/ 685800 w 971550"/>
                <a:gd name="connsiteY7" fmla="*/ 475155 h 842548"/>
                <a:gd name="connsiteX8" fmla="*/ 718457 w 971550"/>
                <a:gd name="connsiteY8" fmla="*/ 491484 h 842548"/>
                <a:gd name="connsiteX9" fmla="*/ 742950 w 971550"/>
                <a:gd name="connsiteY9" fmla="*/ 507813 h 842548"/>
                <a:gd name="connsiteX10" fmla="*/ 775607 w 971550"/>
                <a:gd name="connsiteY10" fmla="*/ 532305 h 842548"/>
                <a:gd name="connsiteX11" fmla="*/ 824593 w 971550"/>
                <a:gd name="connsiteY11" fmla="*/ 548634 h 842548"/>
                <a:gd name="connsiteX12" fmla="*/ 889907 w 971550"/>
                <a:gd name="connsiteY12" fmla="*/ 573127 h 842548"/>
                <a:gd name="connsiteX13" fmla="*/ 971550 w 971550"/>
                <a:gd name="connsiteY13" fmla="*/ 581291 h 842548"/>
                <a:gd name="connsiteX14" fmla="*/ 947057 w 971550"/>
                <a:gd name="connsiteY14" fmla="*/ 638441 h 842548"/>
                <a:gd name="connsiteX15" fmla="*/ 938893 w 971550"/>
                <a:gd name="connsiteY15" fmla="*/ 662934 h 842548"/>
                <a:gd name="connsiteX16" fmla="*/ 881743 w 971550"/>
                <a:gd name="connsiteY16" fmla="*/ 736413 h 842548"/>
                <a:gd name="connsiteX17" fmla="*/ 857250 w 971550"/>
                <a:gd name="connsiteY17" fmla="*/ 752741 h 842548"/>
                <a:gd name="connsiteX18" fmla="*/ 824593 w 971550"/>
                <a:gd name="connsiteY18" fmla="*/ 760905 h 842548"/>
                <a:gd name="connsiteX19" fmla="*/ 759278 w 971550"/>
                <a:gd name="connsiteY19" fmla="*/ 793563 h 842548"/>
                <a:gd name="connsiteX20" fmla="*/ 693964 w 971550"/>
                <a:gd name="connsiteY20" fmla="*/ 826220 h 842548"/>
                <a:gd name="connsiteX21" fmla="*/ 644978 w 971550"/>
                <a:gd name="connsiteY21" fmla="*/ 842548 h 842548"/>
                <a:gd name="connsiteX22" fmla="*/ 424543 w 971550"/>
                <a:gd name="connsiteY22" fmla="*/ 834384 h 842548"/>
                <a:gd name="connsiteX23" fmla="*/ 326571 w 971550"/>
                <a:gd name="connsiteY23" fmla="*/ 793563 h 842548"/>
                <a:gd name="connsiteX24" fmla="*/ 261257 w 971550"/>
                <a:gd name="connsiteY24" fmla="*/ 769070 h 842548"/>
                <a:gd name="connsiteX25" fmla="*/ 236764 w 971550"/>
                <a:gd name="connsiteY25" fmla="*/ 760905 h 842548"/>
                <a:gd name="connsiteX26" fmla="*/ 187778 w 971550"/>
                <a:gd name="connsiteY26" fmla="*/ 736413 h 842548"/>
                <a:gd name="connsiteX27" fmla="*/ 163286 w 971550"/>
                <a:gd name="connsiteY27" fmla="*/ 720084 h 842548"/>
                <a:gd name="connsiteX28" fmla="*/ 130628 w 971550"/>
                <a:gd name="connsiteY28" fmla="*/ 695591 h 842548"/>
                <a:gd name="connsiteX29" fmla="*/ 106136 w 971550"/>
                <a:gd name="connsiteY29" fmla="*/ 687427 h 842548"/>
                <a:gd name="connsiteX30" fmla="*/ 32657 w 971550"/>
                <a:gd name="connsiteY30" fmla="*/ 597620 h 842548"/>
                <a:gd name="connsiteX31" fmla="*/ 24493 w 971550"/>
                <a:gd name="connsiteY31" fmla="*/ 573127 h 842548"/>
                <a:gd name="connsiteX32" fmla="*/ 16328 w 971550"/>
                <a:gd name="connsiteY32" fmla="*/ 515977 h 842548"/>
                <a:gd name="connsiteX33" fmla="*/ 0 w 971550"/>
                <a:gd name="connsiteY33" fmla="*/ 458827 h 842548"/>
                <a:gd name="connsiteX34" fmla="*/ 16328 w 971550"/>
                <a:gd name="connsiteY34" fmla="*/ 377184 h 842548"/>
                <a:gd name="connsiteX35" fmla="*/ 57150 w 971550"/>
                <a:gd name="connsiteY35" fmla="*/ 320034 h 842548"/>
                <a:gd name="connsiteX36" fmla="*/ 73478 w 971550"/>
                <a:gd name="connsiteY36" fmla="*/ 287377 h 842548"/>
                <a:gd name="connsiteX37" fmla="*/ 97971 w 971550"/>
                <a:gd name="connsiteY37" fmla="*/ 254720 h 842548"/>
                <a:gd name="connsiteX38" fmla="*/ 138793 w 971550"/>
                <a:gd name="connsiteY38" fmla="*/ 213898 h 842548"/>
                <a:gd name="connsiteX39" fmla="*/ 179614 w 971550"/>
                <a:gd name="connsiteY39" fmla="*/ 148584 h 842548"/>
                <a:gd name="connsiteX40" fmla="*/ 220436 w 971550"/>
                <a:gd name="connsiteY40" fmla="*/ 83270 h 842548"/>
                <a:gd name="connsiteX41" fmla="*/ 253093 w 971550"/>
                <a:gd name="connsiteY41" fmla="*/ 58777 h 842548"/>
                <a:gd name="connsiteX42" fmla="*/ 302078 w 971550"/>
                <a:gd name="connsiteY42" fmla="*/ 26120 h 842548"/>
                <a:gd name="connsiteX43" fmla="*/ 326571 w 971550"/>
                <a:gd name="connsiteY43" fmla="*/ 9791 h 842548"/>
                <a:gd name="connsiteX44" fmla="*/ 555171 w 971550"/>
                <a:gd name="connsiteY44" fmla="*/ 34284 h 842548"/>
                <a:gd name="connsiteX45" fmla="*/ 571500 w 971550"/>
                <a:gd name="connsiteY45" fmla="*/ 66941 h 842548"/>
                <a:gd name="connsiteX46" fmla="*/ 587828 w 971550"/>
                <a:gd name="connsiteY46" fmla="*/ 115927 h 842548"/>
                <a:gd name="connsiteX47" fmla="*/ 636814 w 971550"/>
                <a:gd name="connsiteY47" fmla="*/ 132255 h 842548"/>
                <a:gd name="connsiteX48" fmla="*/ 661307 w 971550"/>
                <a:gd name="connsiteY48" fmla="*/ 140420 h 842548"/>
                <a:gd name="connsiteX49" fmla="*/ 677636 w 971550"/>
                <a:gd name="connsiteY49" fmla="*/ 140420 h 84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71550" h="842548">
                  <a:moveTo>
                    <a:pt x="677636" y="140420"/>
                  </a:moveTo>
                  <a:lnTo>
                    <a:pt x="677636" y="140420"/>
                  </a:lnTo>
                  <a:cubicBezTo>
                    <a:pt x="658586" y="154027"/>
                    <a:pt x="635310" y="163122"/>
                    <a:pt x="620486" y="181241"/>
                  </a:cubicBezTo>
                  <a:cubicBezTo>
                    <a:pt x="609587" y="194562"/>
                    <a:pt x="613705" y="215906"/>
                    <a:pt x="604157" y="230227"/>
                  </a:cubicBezTo>
                  <a:lnTo>
                    <a:pt x="587828" y="254720"/>
                  </a:lnTo>
                  <a:cubicBezTo>
                    <a:pt x="588576" y="266692"/>
                    <a:pt x="583766" y="369059"/>
                    <a:pt x="604157" y="409841"/>
                  </a:cubicBezTo>
                  <a:cubicBezTo>
                    <a:pt x="621880" y="445287"/>
                    <a:pt x="618354" y="428920"/>
                    <a:pt x="653143" y="450663"/>
                  </a:cubicBezTo>
                  <a:cubicBezTo>
                    <a:pt x="664682" y="457875"/>
                    <a:pt x="674261" y="467943"/>
                    <a:pt x="685800" y="475155"/>
                  </a:cubicBezTo>
                  <a:cubicBezTo>
                    <a:pt x="696121" y="481605"/>
                    <a:pt x="707890" y="485446"/>
                    <a:pt x="718457" y="491484"/>
                  </a:cubicBezTo>
                  <a:cubicBezTo>
                    <a:pt x="726976" y="496352"/>
                    <a:pt x="734965" y="502110"/>
                    <a:pt x="742950" y="507813"/>
                  </a:cubicBezTo>
                  <a:cubicBezTo>
                    <a:pt x="754022" y="515722"/>
                    <a:pt x="763437" y="526220"/>
                    <a:pt x="775607" y="532305"/>
                  </a:cubicBezTo>
                  <a:cubicBezTo>
                    <a:pt x="791002" y="540002"/>
                    <a:pt x="808612" y="542241"/>
                    <a:pt x="824593" y="548634"/>
                  </a:cubicBezTo>
                  <a:cubicBezTo>
                    <a:pt x="825733" y="549090"/>
                    <a:pt x="879504" y="571527"/>
                    <a:pt x="889907" y="573127"/>
                  </a:cubicBezTo>
                  <a:cubicBezTo>
                    <a:pt x="916939" y="577286"/>
                    <a:pt x="944336" y="578570"/>
                    <a:pt x="971550" y="581291"/>
                  </a:cubicBezTo>
                  <a:cubicBezTo>
                    <a:pt x="952404" y="638731"/>
                    <a:pt x="977323" y="567821"/>
                    <a:pt x="947057" y="638441"/>
                  </a:cubicBezTo>
                  <a:cubicBezTo>
                    <a:pt x="943667" y="646351"/>
                    <a:pt x="943072" y="655411"/>
                    <a:pt x="938893" y="662934"/>
                  </a:cubicBezTo>
                  <a:cubicBezTo>
                    <a:pt x="923199" y="691185"/>
                    <a:pt x="906365" y="715895"/>
                    <a:pt x="881743" y="736413"/>
                  </a:cubicBezTo>
                  <a:cubicBezTo>
                    <a:pt x="874205" y="742695"/>
                    <a:pt x="866269" y="748876"/>
                    <a:pt x="857250" y="752741"/>
                  </a:cubicBezTo>
                  <a:cubicBezTo>
                    <a:pt x="846937" y="757161"/>
                    <a:pt x="835479" y="758184"/>
                    <a:pt x="824593" y="760905"/>
                  </a:cubicBezTo>
                  <a:cubicBezTo>
                    <a:pt x="755156" y="812983"/>
                    <a:pt x="828064" y="764902"/>
                    <a:pt x="759278" y="793563"/>
                  </a:cubicBezTo>
                  <a:cubicBezTo>
                    <a:pt x="736809" y="802925"/>
                    <a:pt x="717056" y="818523"/>
                    <a:pt x="693964" y="826220"/>
                  </a:cubicBezTo>
                  <a:lnTo>
                    <a:pt x="644978" y="842548"/>
                  </a:lnTo>
                  <a:cubicBezTo>
                    <a:pt x="571500" y="839827"/>
                    <a:pt x="497919" y="839118"/>
                    <a:pt x="424543" y="834384"/>
                  </a:cubicBezTo>
                  <a:cubicBezTo>
                    <a:pt x="385565" y="831869"/>
                    <a:pt x="364407" y="806176"/>
                    <a:pt x="326571" y="793563"/>
                  </a:cubicBezTo>
                  <a:cubicBezTo>
                    <a:pt x="270976" y="775030"/>
                    <a:pt x="339356" y="798357"/>
                    <a:pt x="261257" y="769070"/>
                  </a:cubicBezTo>
                  <a:cubicBezTo>
                    <a:pt x="253199" y="766048"/>
                    <a:pt x="244461" y="764754"/>
                    <a:pt x="236764" y="760905"/>
                  </a:cubicBezTo>
                  <a:cubicBezTo>
                    <a:pt x="173464" y="729255"/>
                    <a:pt x="249335" y="756931"/>
                    <a:pt x="187778" y="736413"/>
                  </a:cubicBezTo>
                  <a:cubicBezTo>
                    <a:pt x="179614" y="730970"/>
                    <a:pt x="171270" y="725787"/>
                    <a:pt x="163286" y="720084"/>
                  </a:cubicBezTo>
                  <a:cubicBezTo>
                    <a:pt x="152213" y="712175"/>
                    <a:pt x="142443" y="702342"/>
                    <a:pt x="130628" y="695591"/>
                  </a:cubicBezTo>
                  <a:cubicBezTo>
                    <a:pt x="123156" y="691321"/>
                    <a:pt x="114300" y="690148"/>
                    <a:pt x="106136" y="687427"/>
                  </a:cubicBezTo>
                  <a:cubicBezTo>
                    <a:pt x="56087" y="637378"/>
                    <a:pt x="53939" y="647278"/>
                    <a:pt x="32657" y="597620"/>
                  </a:cubicBezTo>
                  <a:cubicBezTo>
                    <a:pt x="29267" y="589710"/>
                    <a:pt x="27214" y="581291"/>
                    <a:pt x="24493" y="573127"/>
                  </a:cubicBezTo>
                  <a:cubicBezTo>
                    <a:pt x="21771" y="554077"/>
                    <a:pt x="19770" y="534910"/>
                    <a:pt x="16328" y="515977"/>
                  </a:cubicBezTo>
                  <a:cubicBezTo>
                    <a:pt x="12227" y="493423"/>
                    <a:pt x="6995" y="479813"/>
                    <a:pt x="0" y="458827"/>
                  </a:cubicBezTo>
                  <a:cubicBezTo>
                    <a:pt x="1842" y="447778"/>
                    <a:pt x="9685" y="392684"/>
                    <a:pt x="16328" y="377184"/>
                  </a:cubicBezTo>
                  <a:cubicBezTo>
                    <a:pt x="21038" y="366194"/>
                    <a:pt x="53349" y="326116"/>
                    <a:pt x="57150" y="320034"/>
                  </a:cubicBezTo>
                  <a:cubicBezTo>
                    <a:pt x="63600" y="309713"/>
                    <a:pt x="67028" y="297698"/>
                    <a:pt x="73478" y="287377"/>
                  </a:cubicBezTo>
                  <a:cubicBezTo>
                    <a:pt x="80690" y="275838"/>
                    <a:pt x="90759" y="266259"/>
                    <a:pt x="97971" y="254720"/>
                  </a:cubicBezTo>
                  <a:cubicBezTo>
                    <a:pt x="124521" y="212241"/>
                    <a:pt x="98248" y="227414"/>
                    <a:pt x="138793" y="213898"/>
                  </a:cubicBezTo>
                  <a:cubicBezTo>
                    <a:pt x="180160" y="131162"/>
                    <a:pt x="126628" y="233360"/>
                    <a:pt x="179614" y="148584"/>
                  </a:cubicBezTo>
                  <a:cubicBezTo>
                    <a:pt x="201172" y="114093"/>
                    <a:pt x="189599" y="114107"/>
                    <a:pt x="220436" y="83270"/>
                  </a:cubicBezTo>
                  <a:cubicBezTo>
                    <a:pt x="230058" y="73648"/>
                    <a:pt x="242762" y="67632"/>
                    <a:pt x="253093" y="58777"/>
                  </a:cubicBezTo>
                  <a:cubicBezTo>
                    <a:pt x="292010" y="25419"/>
                    <a:pt x="260417" y="40007"/>
                    <a:pt x="302078" y="26120"/>
                  </a:cubicBezTo>
                  <a:cubicBezTo>
                    <a:pt x="310242" y="20677"/>
                    <a:pt x="316765" y="10141"/>
                    <a:pt x="326571" y="9791"/>
                  </a:cubicBezTo>
                  <a:cubicBezTo>
                    <a:pt x="517424" y="2974"/>
                    <a:pt x="477347" y="-17600"/>
                    <a:pt x="555171" y="34284"/>
                  </a:cubicBezTo>
                  <a:cubicBezTo>
                    <a:pt x="560614" y="45170"/>
                    <a:pt x="566980" y="55641"/>
                    <a:pt x="571500" y="66941"/>
                  </a:cubicBezTo>
                  <a:cubicBezTo>
                    <a:pt x="577892" y="82922"/>
                    <a:pt x="571499" y="110484"/>
                    <a:pt x="587828" y="115927"/>
                  </a:cubicBezTo>
                  <a:lnTo>
                    <a:pt x="636814" y="132255"/>
                  </a:lnTo>
                  <a:cubicBezTo>
                    <a:pt x="644978" y="134976"/>
                    <a:pt x="653609" y="136571"/>
                    <a:pt x="661307" y="140420"/>
                  </a:cubicBezTo>
                  <a:lnTo>
                    <a:pt x="677636" y="140420"/>
                  </a:ln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951" y="3522682"/>
              <a:ext cx="243459" cy="198882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2908188" y="3591218"/>
            <a:ext cx="959914" cy="705397"/>
            <a:chOff x="3441588" y="4734218"/>
            <a:chExt cx="959914" cy="705397"/>
          </a:xfrm>
        </p:grpSpPr>
        <p:sp>
          <p:nvSpPr>
            <p:cNvPr id="40" name="Freeform 39"/>
            <p:cNvSpPr/>
            <p:nvPr/>
          </p:nvSpPr>
          <p:spPr>
            <a:xfrm>
              <a:off x="3441588" y="4734218"/>
              <a:ext cx="959914" cy="705397"/>
            </a:xfrm>
            <a:custGeom>
              <a:avLst/>
              <a:gdLst>
                <a:gd name="connsiteX0" fmla="*/ 498022 w 1461407"/>
                <a:gd name="connsiteY0" fmla="*/ 0 h 1126671"/>
                <a:gd name="connsiteX1" fmla="*/ 0 w 1461407"/>
                <a:gd name="connsiteY1" fmla="*/ 506185 h 1126671"/>
                <a:gd name="connsiteX2" fmla="*/ 244929 w 1461407"/>
                <a:gd name="connsiteY2" fmla="*/ 1053192 h 1126671"/>
                <a:gd name="connsiteX3" fmla="*/ 1159329 w 1461407"/>
                <a:gd name="connsiteY3" fmla="*/ 1126671 h 1126671"/>
                <a:gd name="connsiteX4" fmla="*/ 1461407 w 1461407"/>
                <a:gd name="connsiteY4" fmla="*/ 620485 h 1126671"/>
                <a:gd name="connsiteX5" fmla="*/ 1249136 w 1461407"/>
                <a:gd name="connsiteY5" fmla="*/ 40821 h 1126671"/>
                <a:gd name="connsiteX6" fmla="*/ 498022 w 1461407"/>
                <a:gd name="connsiteY6" fmla="*/ 0 h 112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1407" h="1126671">
                  <a:moveTo>
                    <a:pt x="498022" y="0"/>
                  </a:moveTo>
                  <a:lnTo>
                    <a:pt x="0" y="506185"/>
                  </a:lnTo>
                  <a:lnTo>
                    <a:pt x="244929" y="1053192"/>
                  </a:lnTo>
                  <a:lnTo>
                    <a:pt x="1159329" y="1126671"/>
                  </a:lnTo>
                  <a:lnTo>
                    <a:pt x="1461407" y="620485"/>
                  </a:lnTo>
                  <a:lnTo>
                    <a:pt x="1249136" y="40821"/>
                  </a:lnTo>
                  <a:lnTo>
                    <a:pt x="498022" y="0"/>
                  </a:ln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3565" y="4987475"/>
              <a:ext cx="245174" cy="198882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1156559" y="472883"/>
            <a:ext cx="2648562" cy="4632517"/>
            <a:chOff x="1689959" y="1615883"/>
            <a:chExt cx="2648562" cy="4632517"/>
          </a:xfrm>
        </p:grpSpPr>
        <p:cxnSp>
          <p:nvCxnSpPr>
            <p:cNvPr id="43" name="Straight Connector 42"/>
            <p:cNvCxnSpPr/>
            <p:nvPr/>
          </p:nvCxnSpPr>
          <p:spPr>
            <a:xfrm flipH="1">
              <a:off x="1689959" y="1866921"/>
              <a:ext cx="2480229" cy="4381479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/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0500" y="1615883"/>
              <a:ext cx="168021" cy="195453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1206808" y="726642"/>
            <a:ext cx="334428" cy="1472319"/>
            <a:chOff x="1740208" y="1869642"/>
            <a:chExt cx="334428" cy="1472319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1827648" y="2166252"/>
              <a:ext cx="246988" cy="1175709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208" y="1869642"/>
              <a:ext cx="174879" cy="198882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1008322" y="2303453"/>
            <a:ext cx="928316" cy="1422183"/>
            <a:chOff x="1541722" y="3446453"/>
            <a:chExt cx="928316" cy="1422183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1541722" y="3446453"/>
              <a:ext cx="928316" cy="1422183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5880" y="3905923"/>
              <a:ext cx="178308" cy="195453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2315936" y="3033146"/>
            <a:ext cx="2484664" cy="259782"/>
            <a:chOff x="2849336" y="4176146"/>
            <a:chExt cx="2484664" cy="259782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849336" y="4223656"/>
              <a:ext cx="2484664" cy="212272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180" y="4176146"/>
              <a:ext cx="173165" cy="198882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2780067" y="2231593"/>
            <a:ext cx="1668317" cy="1028679"/>
            <a:chOff x="2780067" y="3374593"/>
            <a:chExt cx="1668317" cy="1028679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780067" y="3374593"/>
              <a:ext cx="1668317" cy="1028679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7100" y="3621091"/>
              <a:ext cx="174879" cy="198882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6113465" y="1785505"/>
            <a:ext cx="399908" cy="354913"/>
            <a:chOff x="6408964" y="3018304"/>
            <a:chExt cx="399908" cy="354913"/>
          </a:xfrm>
        </p:grpSpPr>
        <p:pic>
          <p:nvPicPr>
            <p:cNvPr id="58" name="Picture 57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499" y="3113558"/>
              <a:ext cx="173165" cy="195453"/>
            </a:xfrm>
            <a:prstGeom prst="rect">
              <a:avLst/>
            </a:prstGeom>
          </p:spPr>
        </p:pic>
        <p:sp>
          <p:nvSpPr>
            <p:cNvPr id="59" name="Oval 58"/>
            <p:cNvSpPr/>
            <p:nvPr/>
          </p:nvSpPr>
          <p:spPr>
            <a:xfrm>
              <a:off x="6408964" y="3018304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676250" y="2628275"/>
            <a:ext cx="399908" cy="354913"/>
            <a:chOff x="8534400" y="2806632"/>
            <a:chExt cx="399908" cy="354913"/>
          </a:xfrm>
        </p:grpSpPr>
        <p:pic>
          <p:nvPicPr>
            <p:cNvPr id="61" name="Picture 60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914" y="2894371"/>
              <a:ext cx="174879" cy="198882"/>
            </a:xfrm>
            <a:prstGeom prst="rect">
              <a:avLst/>
            </a:prstGeom>
          </p:spPr>
        </p:pic>
        <p:sp>
          <p:nvSpPr>
            <p:cNvPr id="62" name="Oval 61"/>
            <p:cNvSpPr/>
            <p:nvPr/>
          </p:nvSpPr>
          <p:spPr>
            <a:xfrm>
              <a:off x="8534400" y="2806632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620943" y="2650649"/>
            <a:ext cx="399908" cy="354913"/>
            <a:chOff x="6417127" y="3880203"/>
            <a:chExt cx="399908" cy="354913"/>
          </a:xfrm>
        </p:grpSpPr>
        <p:pic>
          <p:nvPicPr>
            <p:cNvPr id="64" name="Picture 63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499" y="3964811"/>
              <a:ext cx="178308" cy="195453"/>
            </a:xfrm>
            <a:prstGeom prst="rect">
              <a:avLst/>
            </a:prstGeom>
          </p:spPr>
        </p:pic>
        <p:sp>
          <p:nvSpPr>
            <p:cNvPr id="65" name="Oval 64"/>
            <p:cNvSpPr/>
            <p:nvPr/>
          </p:nvSpPr>
          <p:spPr>
            <a:xfrm>
              <a:off x="6417127" y="3880203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740835" y="1811927"/>
            <a:ext cx="399908" cy="354913"/>
            <a:chOff x="6528733" y="4910546"/>
            <a:chExt cx="399908" cy="354913"/>
          </a:xfrm>
        </p:grpSpPr>
        <p:pic>
          <p:nvPicPr>
            <p:cNvPr id="67" name="Picture 66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870" y="4994065"/>
              <a:ext cx="173165" cy="198882"/>
            </a:xfrm>
            <a:prstGeom prst="rect">
              <a:avLst/>
            </a:prstGeom>
          </p:spPr>
        </p:pic>
        <p:sp>
          <p:nvSpPr>
            <p:cNvPr id="68" name="Oval 67"/>
            <p:cNvSpPr/>
            <p:nvPr/>
          </p:nvSpPr>
          <p:spPr>
            <a:xfrm>
              <a:off x="6528733" y="4910546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286892" y="2676736"/>
            <a:ext cx="399908" cy="354913"/>
            <a:chOff x="7211764" y="4064929"/>
            <a:chExt cx="399908" cy="354913"/>
          </a:xfrm>
        </p:grpSpPr>
        <p:pic>
          <p:nvPicPr>
            <p:cNvPr id="70" name="Picture 69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2442" y="4143936"/>
              <a:ext cx="174879" cy="198882"/>
            </a:xfrm>
            <a:prstGeom prst="rect">
              <a:avLst/>
            </a:prstGeom>
          </p:spPr>
        </p:pic>
        <p:sp>
          <p:nvSpPr>
            <p:cNvPr id="71" name="Oval 70"/>
            <p:cNvSpPr/>
            <p:nvPr/>
          </p:nvSpPr>
          <p:spPr>
            <a:xfrm>
              <a:off x="7211764" y="4064929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924617" y="3383001"/>
            <a:ext cx="372670" cy="350799"/>
            <a:chOff x="5909179" y="4775677"/>
            <a:chExt cx="372670" cy="350800"/>
          </a:xfrm>
        </p:grpSpPr>
        <p:pic>
          <p:nvPicPr>
            <p:cNvPr id="73" name="Picture 72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356" y="4853350"/>
              <a:ext cx="238316" cy="195453"/>
            </a:xfrm>
            <a:prstGeom prst="rect">
              <a:avLst/>
            </a:prstGeom>
          </p:spPr>
        </p:pic>
        <p:sp>
          <p:nvSpPr>
            <p:cNvPr id="74" name="Rectangle 73"/>
            <p:cNvSpPr/>
            <p:nvPr/>
          </p:nvSpPr>
          <p:spPr>
            <a:xfrm>
              <a:off x="5909179" y="4775677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78236" y="3382703"/>
            <a:ext cx="372670" cy="350800"/>
            <a:chOff x="7578758" y="4987475"/>
            <a:chExt cx="372670" cy="350800"/>
          </a:xfrm>
        </p:grpSpPr>
        <p:sp>
          <p:nvSpPr>
            <p:cNvPr id="76" name="Rectangle 75"/>
            <p:cNvSpPr/>
            <p:nvPr/>
          </p:nvSpPr>
          <p:spPr>
            <a:xfrm>
              <a:off x="7578758" y="4987475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77" name="Picture 76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373" y="5067853"/>
              <a:ext cx="243459" cy="195453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6432677" y="3377543"/>
            <a:ext cx="372670" cy="350800"/>
            <a:chOff x="6449005" y="4520543"/>
            <a:chExt cx="372670" cy="350800"/>
          </a:xfrm>
        </p:grpSpPr>
        <p:sp>
          <p:nvSpPr>
            <p:cNvPr id="79" name="Rectangle 78"/>
            <p:cNvSpPr/>
            <p:nvPr/>
          </p:nvSpPr>
          <p:spPr>
            <a:xfrm>
              <a:off x="6449005" y="4520543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0" name="Picture 79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4694" y="4606081"/>
              <a:ext cx="245174" cy="198882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8550894" y="3387122"/>
            <a:ext cx="372670" cy="350800"/>
            <a:chOff x="8497792" y="4530122"/>
            <a:chExt cx="372670" cy="350800"/>
          </a:xfrm>
        </p:grpSpPr>
        <p:sp>
          <p:nvSpPr>
            <p:cNvPr id="82" name="Rectangle 81"/>
            <p:cNvSpPr/>
            <p:nvPr/>
          </p:nvSpPr>
          <p:spPr>
            <a:xfrm>
              <a:off x="8497792" y="4530122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3" name="Picture 82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5940" y="4611466"/>
              <a:ext cx="248603" cy="195453"/>
            </a:xfrm>
            <a:prstGeom prst="rect">
              <a:avLst/>
            </a:prstGeom>
          </p:spPr>
        </p:pic>
      </p:grpSp>
      <p:grpSp>
        <p:nvGrpSpPr>
          <p:cNvPr id="84" name="Group 83"/>
          <p:cNvGrpSpPr/>
          <p:nvPr/>
        </p:nvGrpSpPr>
        <p:grpSpPr>
          <a:xfrm>
            <a:off x="6890571" y="3368038"/>
            <a:ext cx="372670" cy="350800"/>
            <a:chOff x="6906899" y="4511038"/>
            <a:chExt cx="372670" cy="350800"/>
          </a:xfrm>
        </p:grpSpPr>
        <p:sp>
          <p:nvSpPr>
            <p:cNvPr id="85" name="Rectangle 84"/>
            <p:cNvSpPr/>
            <p:nvPr/>
          </p:nvSpPr>
          <p:spPr>
            <a:xfrm>
              <a:off x="6906899" y="4511038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6" name="Picture 85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3664" y="4600244"/>
              <a:ext cx="243459" cy="198882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7391400" y="2667767"/>
            <a:ext cx="372670" cy="350800"/>
            <a:chOff x="7466342" y="3810767"/>
            <a:chExt cx="372670" cy="350800"/>
          </a:xfrm>
        </p:grpSpPr>
        <p:sp>
          <p:nvSpPr>
            <p:cNvPr id="88" name="Rectangle 87"/>
            <p:cNvSpPr/>
            <p:nvPr/>
          </p:nvSpPr>
          <p:spPr>
            <a:xfrm>
              <a:off x="7466342" y="3810767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9" name="Picture 88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0090" y="3886726"/>
              <a:ext cx="245174" cy="198882"/>
            </a:xfrm>
            <a:prstGeom prst="rect">
              <a:avLst/>
            </a:prstGeom>
          </p:spPr>
        </p:pic>
      </p:grpSp>
      <p:grpSp>
        <p:nvGrpSpPr>
          <p:cNvPr id="90" name="Group 89"/>
          <p:cNvGrpSpPr/>
          <p:nvPr/>
        </p:nvGrpSpPr>
        <p:grpSpPr>
          <a:xfrm>
            <a:off x="8085330" y="3388056"/>
            <a:ext cx="372670" cy="350800"/>
            <a:chOff x="8032228" y="4531056"/>
            <a:chExt cx="372670" cy="350800"/>
          </a:xfrm>
        </p:grpSpPr>
        <p:sp>
          <p:nvSpPr>
            <p:cNvPr id="91" name="Rectangle 90"/>
            <p:cNvSpPr/>
            <p:nvPr/>
          </p:nvSpPr>
          <p:spPr>
            <a:xfrm>
              <a:off x="8032228" y="4531056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92" name="Picture 9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5782" y="4612830"/>
              <a:ext cx="243459" cy="198882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770022" y="703805"/>
            <a:ext cx="668717" cy="3375019"/>
            <a:chOff x="1858913" y="668336"/>
            <a:chExt cx="538221" cy="4307903"/>
          </a:xfrm>
        </p:grpSpPr>
        <p:cxnSp>
          <p:nvCxnSpPr>
            <p:cNvPr id="97" name="Straight Arrow Connector 96"/>
            <p:cNvCxnSpPr/>
            <p:nvPr/>
          </p:nvCxnSpPr>
          <p:spPr>
            <a:xfrm flipH="1" flipV="1">
              <a:off x="1858913" y="668336"/>
              <a:ext cx="491519" cy="4258184"/>
            </a:xfrm>
            <a:prstGeom prst="straightConnector1">
              <a:avLst/>
            </a:prstGeom>
            <a:ln w="22225">
              <a:solidFill>
                <a:srgbClr val="00B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2311435" y="4857672"/>
              <a:ext cx="85699" cy="11856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1" name="Picture 10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7" y="5449606"/>
            <a:ext cx="2510028" cy="16459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2" y="5795581"/>
            <a:ext cx="168021" cy="19545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56" y="5795581"/>
            <a:ext cx="173165" cy="19888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30" y="5795581"/>
            <a:ext cx="245174" cy="19888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86" y="5802832"/>
            <a:ext cx="174879" cy="19888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133" y="5805209"/>
            <a:ext cx="243459" cy="198882"/>
          </a:xfrm>
          <a:prstGeom prst="rect">
            <a:avLst/>
          </a:prstGeom>
        </p:spPr>
      </p:pic>
      <p:pic>
        <p:nvPicPr>
          <p:cNvPr id="110" name="Picture 2" descr="https://d1j2aw200ekhyz.cloudfront.net/wp-content/uploads/2012/10/notification.png"/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652" y="5661660"/>
            <a:ext cx="440182" cy="44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23" y="5806194"/>
            <a:ext cx="173165" cy="198882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19395511">
            <a:off x="3403062" y="6030272"/>
            <a:ext cx="218849" cy="143140"/>
          </a:xfrm>
          <a:prstGeom prst="rightArrow">
            <a:avLst/>
          </a:prstGeom>
          <a:solidFill>
            <a:srgbClr val="0070C0"/>
          </a:solidFill>
          <a:ln w="2540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09" y="6224653"/>
            <a:ext cx="2773680" cy="428244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761" y="5795580"/>
            <a:ext cx="248603" cy="195453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528" y="5792151"/>
            <a:ext cx="174879" cy="198882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490" y="5778436"/>
            <a:ext cx="173165" cy="198882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16" y="5780150"/>
            <a:ext cx="168021" cy="195453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40" y="5778436"/>
            <a:ext cx="173165" cy="195453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56" y="5778533"/>
            <a:ext cx="178308" cy="195453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780150"/>
            <a:ext cx="243459" cy="19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4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cxnSp>
        <p:nvCxnSpPr>
          <p:cNvPr id="5" name="Straight Connector 4"/>
          <p:cNvCxnSpPr>
            <a:stCxn id="71" idx="5"/>
            <a:endCxn id="82" idx="0"/>
          </p:cNvCxnSpPr>
          <p:nvPr/>
        </p:nvCxnSpPr>
        <p:spPr>
          <a:xfrm>
            <a:off x="8628235" y="2979673"/>
            <a:ext cx="108994" cy="407449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71" idx="3"/>
            <a:endCxn id="91" idx="0"/>
          </p:cNvCxnSpPr>
          <p:nvPr/>
        </p:nvCxnSpPr>
        <p:spPr>
          <a:xfrm flipH="1">
            <a:off x="8271665" y="2979673"/>
            <a:ext cx="73792" cy="408383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65" idx="5"/>
            <a:endCxn id="85" idx="0"/>
          </p:cNvCxnSpPr>
          <p:nvPr/>
        </p:nvCxnSpPr>
        <p:spPr>
          <a:xfrm>
            <a:off x="6962286" y="2953586"/>
            <a:ext cx="114620" cy="414452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65" idx="3"/>
            <a:endCxn id="79" idx="0"/>
          </p:cNvCxnSpPr>
          <p:nvPr/>
        </p:nvCxnSpPr>
        <p:spPr>
          <a:xfrm flipH="1">
            <a:off x="6619012" y="2953586"/>
            <a:ext cx="60496" cy="423957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9" idx="3"/>
            <a:endCxn id="59" idx="7"/>
          </p:cNvCxnSpPr>
          <p:nvPr/>
        </p:nvCxnSpPr>
        <p:spPr>
          <a:xfrm flipH="1">
            <a:off x="6454808" y="1361549"/>
            <a:ext cx="478000" cy="475932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9" idx="5"/>
            <a:endCxn id="68" idx="1"/>
          </p:cNvCxnSpPr>
          <p:nvPr/>
        </p:nvCxnSpPr>
        <p:spPr>
          <a:xfrm>
            <a:off x="7215586" y="1361549"/>
            <a:ext cx="583814" cy="502354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1" idx="0"/>
            <a:endCxn id="68" idx="5"/>
          </p:cNvCxnSpPr>
          <p:nvPr/>
        </p:nvCxnSpPr>
        <p:spPr>
          <a:xfrm flipH="1" flipV="1">
            <a:off x="8082178" y="2114864"/>
            <a:ext cx="404668" cy="561872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8" idx="3"/>
            <a:endCxn id="88" idx="0"/>
          </p:cNvCxnSpPr>
          <p:nvPr/>
        </p:nvCxnSpPr>
        <p:spPr>
          <a:xfrm flipH="1">
            <a:off x="7577735" y="2114864"/>
            <a:ext cx="221665" cy="552903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5" idx="0"/>
            <a:endCxn id="59" idx="5"/>
          </p:cNvCxnSpPr>
          <p:nvPr/>
        </p:nvCxnSpPr>
        <p:spPr>
          <a:xfrm flipH="1" flipV="1">
            <a:off x="6454808" y="2088442"/>
            <a:ext cx="366089" cy="562207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9" idx="3"/>
            <a:endCxn id="62" idx="0"/>
          </p:cNvCxnSpPr>
          <p:nvPr/>
        </p:nvCxnSpPr>
        <p:spPr>
          <a:xfrm flipH="1">
            <a:off x="5876204" y="2088442"/>
            <a:ext cx="295826" cy="539833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2" idx="5"/>
            <a:endCxn id="74" idx="0"/>
          </p:cNvCxnSpPr>
          <p:nvPr/>
        </p:nvCxnSpPr>
        <p:spPr>
          <a:xfrm>
            <a:off x="6017593" y="2931212"/>
            <a:ext cx="93359" cy="451789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2" idx="3"/>
            <a:endCxn id="76" idx="0"/>
          </p:cNvCxnSpPr>
          <p:nvPr/>
        </p:nvCxnSpPr>
        <p:spPr>
          <a:xfrm flipH="1">
            <a:off x="5664571" y="2931212"/>
            <a:ext cx="70244" cy="451491"/>
          </a:xfrm>
          <a:prstGeom prst="line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4202845" y="1390671"/>
            <a:ext cx="2834978" cy="938893"/>
          </a:xfrm>
          <a:custGeom>
            <a:avLst/>
            <a:gdLst>
              <a:gd name="connsiteX0" fmla="*/ 695935 w 2834978"/>
              <a:gd name="connsiteY0" fmla="*/ 0 h 938893"/>
              <a:gd name="connsiteX1" fmla="*/ 695935 w 2834978"/>
              <a:gd name="connsiteY1" fmla="*/ 0 h 938893"/>
              <a:gd name="connsiteX2" fmla="*/ 597964 w 2834978"/>
              <a:gd name="connsiteY2" fmla="*/ 65314 h 938893"/>
              <a:gd name="connsiteX3" fmla="*/ 565307 w 2834978"/>
              <a:gd name="connsiteY3" fmla="*/ 97971 h 938893"/>
              <a:gd name="connsiteX4" fmla="*/ 540814 w 2834978"/>
              <a:gd name="connsiteY4" fmla="*/ 114300 h 938893"/>
              <a:gd name="connsiteX5" fmla="*/ 516321 w 2834978"/>
              <a:gd name="connsiteY5" fmla="*/ 138793 h 938893"/>
              <a:gd name="connsiteX6" fmla="*/ 434678 w 2834978"/>
              <a:gd name="connsiteY6" fmla="*/ 179614 h 938893"/>
              <a:gd name="connsiteX7" fmla="*/ 369364 w 2834978"/>
              <a:gd name="connsiteY7" fmla="*/ 228600 h 938893"/>
              <a:gd name="connsiteX8" fmla="*/ 336707 w 2834978"/>
              <a:gd name="connsiteY8" fmla="*/ 253093 h 938893"/>
              <a:gd name="connsiteX9" fmla="*/ 222407 w 2834978"/>
              <a:gd name="connsiteY9" fmla="*/ 318407 h 938893"/>
              <a:gd name="connsiteX10" fmla="*/ 140764 w 2834978"/>
              <a:gd name="connsiteY10" fmla="*/ 375557 h 938893"/>
              <a:gd name="connsiteX11" fmla="*/ 116271 w 2834978"/>
              <a:gd name="connsiteY11" fmla="*/ 400050 h 938893"/>
              <a:gd name="connsiteX12" fmla="*/ 50957 w 2834978"/>
              <a:gd name="connsiteY12" fmla="*/ 449036 h 938893"/>
              <a:gd name="connsiteX13" fmla="*/ 26464 w 2834978"/>
              <a:gd name="connsiteY13" fmla="*/ 473529 h 938893"/>
              <a:gd name="connsiteX14" fmla="*/ 1971 w 2834978"/>
              <a:gd name="connsiteY14" fmla="*/ 489857 h 938893"/>
              <a:gd name="connsiteX15" fmla="*/ 26464 w 2834978"/>
              <a:gd name="connsiteY15" fmla="*/ 481693 h 938893"/>
              <a:gd name="connsiteX16" fmla="*/ 50957 w 2834978"/>
              <a:gd name="connsiteY16" fmla="*/ 473529 h 938893"/>
              <a:gd name="connsiteX17" fmla="*/ 451007 w 2834978"/>
              <a:gd name="connsiteY17" fmla="*/ 481693 h 938893"/>
              <a:gd name="connsiteX18" fmla="*/ 548978 w 2834978"/>
              <a:gd name="connsiteY18" fmla="*/ 506186 h 938893"/>
              <a:gd name="connsiteX19" fmla="*/ 646949 w 2834978"/>
              <a:gd name="connsiteY19" fmla="*/ 522514 h 938893"/>
              <a:gd name="connsiteX20" fmla="*/ 704099 w 2834978"/>
              <a:gd name="connsiteY20" fmla="*/ 530679 h 938893"/>
              <a:gd name="connsiteX21" fmla="*/ 1014342 w 2834978"/>
              <a:gd name="connsiteY21" fmla="*/ 547007 h 938893"/>
              <a:gd name="connsiteX22" fmla="*/ 1038835 w 2834978"/>
              <a:gd name="connsiteY22" fmla="*/ 538843 h 938893"/>
              <a:gd name="connsiteX23" fmla="*/ 1030671 w 2834978"/>
              <a:gd name="connsiteY23" fmla="*/ 514350 h 938893"/>
              <a:gd name="connsiteX24" fmla="*/ 973521 w 2834978"/>
              <a:gd name="connsiteY24" fmla="*/ 449036 h 938893"/>
              <a:gd name="connsiteX25" fmla="*/ 957192 w 2834978"/>
              <a:gd name="connsiteY25" fmla="*/ 424543 h 938893"/>
              <a:gd name="connsiteX26" fmla="*/ 916371 w 2834978"/>
              <a:gd name="connsiteY26" fmla="*/ 391886 h 938893"/>
              <a:gd name="connsiteX27" fmla="*/ 900042 w 2834978"/>
              <a:gd name="connsiteY27" fmla="*/ 367393 h 938893"/>
              <a:gd name="connsiteX28" fmla="*/ 867385 w 2834978"/>
              <a:gd name="connsiteY28" fmla="*/ 342900 h 938893"/>
              <a:gd name="connsiteX29" fmla="*/ 810235 w 2834978"/>
              <a:gd name="connsiteY29" fmla="*/ 285750 h 938893"/>
              <a:gd name="connsiteX30" fmla="*/ 744921 w 2834978"/>
              <a:gd name="connsiteY30" fmla="*/ 236764 h 938893"/>
              <a:gd name="connsiteX31" fmla="*/ 720428 w 2834978"/>
              <a:gd name="connsiteY31" fmla="*/ 212271 h 938893"/>
              <a:gd name="connsiteX32" fmla="*/ 687771 w 2834978"/>
              <a:gd name="connsiteY32" fmla="*/ 163286 h 938893"/>
              <a:gd name="connsiteX33" fmla="*/ 663278 w 2834978"/>
              <a:gd name="connsiteY33" fmla="*/ 81643 h 938893"/>
              <a:gd name="connsiteX34" fmla="*/ 646949 w 2834978"/>
              <a:gd name="connsiteY34" fmla="*/ 57150 h 938893"/>
              <a:gd name="connsiteX35" fmla="*/ 2834978 w 2834978"/>
              <a:gd name="connsiteY35" fmla="*/ 840921 h 938893"/>
              <a:gd name="connsiteX36" fmla="*/ 2067535 w 2834978"/>
              <a:gd name="connsiteY36" fmla="*/ 938893 h 9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34978" h="938893">
                <a:moveTo>
                  <a:pt x="695935" y="0"/>
                </a:moveTo>
                <a:lnTo>
                  <a:pt x="695935" y="0"/>
                </a:lnTo>
                <a:cubicBezTo>
                  <a:pt x="663278" y="21771"/>
                  <a:pt x="629363" y="41765"/>
                  <a:pt x="597964" y="65314"/>
                </a:cubicBezTo>
                <a:cubicBezTo>
                  <a:pt x="585648" y="74551"/>
                  <a:pt x="576995" y="87952"/>
                  <a:pt x="565307" y="97971"/>
                </a:cubicBezTo>
                <a:cubicBezTo>
                  <a:pt x="557857" y="104357"/>
                  <a:pt x="548352" y="108018"/>
                  <a:pt x="540814" y="114300"/>
                </a:cubicBezTo>
                <a:cubicBezTo>
                  <a:pt x="531944" y="121692"/>
                  <a:pt x="525780" y="132172"/>
                  <a:pt x="516321" y="138793"/>
                </a:cubicBezTo>
                <a:cubicBezTo>
                  <a:pt x="474358" y="168167"/>
                  <a:pt x="471098" y="167474"/>
                  <a:pt x="434678" y="179614"/>
                </a:cubicBezTo>
                <a:lnTo>
                  <a:pt x="369364" y="228600"/>
                </a:lnTo>
                <a:cubicBezTo>
                  <a:pt x="358478" y="236764"/>
                  <a:pt x="348878" y="247008"/>
                  <a:pt x="336707" y="253093"/>
                </a:cubicBezTo>
                <a:cubicBezTo>
                  <a:pt x="289781" y="276554"/>
                  <a:pt x="277668" y="281566"/>
                  <a:pt x="222407" y="318407"/>
                </a:cubicBezTo>
                <a:cubicBezTo>
                  <a:pt x="201325" y="332461"/>
                  <a:pt x="161922" y="357421"/>
                  <a:pt x="140764" y="375557"/>
                </a:cubicBezTo>
                <a:cubicBezTo>
                  <a:pt x="131998" y="383071"/>
                  <a:pt x="125207" y="392739"/>
                  <a:pt x="116271" y="400050"/>
                </a:cubicBezTo>
                <a:cubicBezTo>
                  <a:pt x="95208" y="417283"/>
                  <a:pt x="70200" y="429793"/>
                  <a:pt x="50957" y="449036"/>
                </a:cubicBezTo>
                <a:cubicBezTo>
                  <a:pt x="42793" y="457200"/>
                  <a:pt x="35334" y="466137"/>
                  <a:pt x="26464" y="473529"/>
                </a:cubicBezTo>
                <a:cubicBezTo>
                  <a:pt x="18926" y="479811"/>
                  <a:pt x="-7338" y="492960"/>
                  <a:pt x="1971" y="489857"/>
                </a:cubicBezTo>
                <a:lnTo>
                  <a:pt x="26464" y="481693"/>
                </a:lnTo>
                <a:lnTo>
                  <a:pt x="50957" y="473529"/>
                </a:lnTo>
                <a:lnTo>
                  <a:pt x="451007" y="481693"/>
                </a:lnTo>
                <a:cubicBezTo>
                  <a:pt x="507921" y="483763"/>
                  <a:pt x="493696" y="493901"/>
                  <a:pt x="548978" y="506186"/>
                </a:cubicBezTo>
                <a:cubicBezTo>
                  <a:pt x="581297" y="513368"/>
                  <a:pt x="614174" y="517832"/>
                  <a:pt x="646949" y="522514"/>
                </a:cubicBezTo>
                <a:cubicBezTo>
                  <a:pt x="665999" y="525236"/>
                  <a:pt x="684951" y="528764"/>
                  <a:pt x="704099" y="530679"/>
                </a:cubicBezTo>
                <a:cubicBezTo>
                  <a:pt x="811180" y="541387"/>
                  <a:pt x="903242" y="542563"/>
                  <a:pt x="1014342" y="547007"/>
                </a:cubicBezTo>
                <a:cubicBezTo>
                  <a:pt x="1022506" y="544286"/>
                  <a:pt x="1034986" y="546540"/>
                  <a:pt x="1038835" y="538843"/>
                </a:cubicBezTo>
                <a:cubicBezTo>
                  <a:pt x="1042684" y="531146"/>
                  <a:pt x="1034941" y="521822"/>
                  <a:pt x="1030671" y="514350"/>
                </a:cubicBezTo>
                <a:cubicBezTo>
                  <a:pt x="1010358" y="478802"/>
                  <a:pt x="1000620" y="480651"/>
                  <a:pt x="973521" y="449036"/>
                </a:cubicBezTo>
                <a:cubicBezTo>
                  <a:pt x="967135" y="441586"/>
                  <a:pt x="964130" y="431481"/>
                  <a:pt x="957192" y="424543"/>
                </a:cubicBezTo>
                <a:cubicBezTo>
                  <a:pt x="944870" y="412221"/>
                  <a:pt x="928693" y="404208"/>
                  <a:pt x="916371" y="391886"/>
                </a:cubicBezTo>
                <a:cubicBezTo>
                  <a:pt x="909433" y="384948"/>
                  <a:pt x="906980" y="374331"/>
                  <a:pt x="900042" y="367393"/>
                </a:cubicBezTo>
                <a:cubicBezTo>
                  <a:pt x="890420" y="357771"/>
                  <a:pt x="877453" y="352053"/>
                  <a:pt x="867385" y="342900"/>
                </a:cubicBezTo>
                <a:cubicBezTo>
                  <a:pt x="847450" y="324778"/>
                  <a:pt x="831788" y="301915"/>
                  <a:pt x="810235" y="285750"/>
                </a:cubicBezTo>
                <a:cubicBezTo>
                  <a:pt x="788464" y="269421"/>
                  <a:pt x="764164" y="256007"/>
                  <a:pt x="744921" y="236764"/>
                </a:cubicBezTo>
                <a:cubicBezTo>
                  <a:pt x="736757" y="228600"/>
                  <a:pt x="727517" y="221385"/>
                  <a:pt x="720428" y="212271"/>
                </a:cubicBezTo>
                <a:cubicBezTo>
                  <a:pt x="708380" y="196781"/>
                  <a:pt x="687771" y="163286"/>
                  <a:pt x="687771" y="163286"/>
                </a:cubicBezTo>
                <a:cubicBezTo>
                  <a:pt x="683207" y="145029"/>
                  <a:pt x="671230" y="93571"/>
                  <a:pt x="663278" y="81643"/>
                </a:cubicBezTo>
                <a:lnTo>
                  <a:pt x="646949" y="57150"/>
                </a:lnTo>
                <a:lnTo>
                  <a:pt x="2834978" y="840921"/>
                </a:lnTo>
                <a:lnTo>
                  <a:pt x="2067535" y="938893"/>
                </a:lnTo>
              </a:path>
            </a:pathLst>
          </a:custGeom>
          <a:noFill/>
          <a:ln w="2540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874243" y="1058612"/>
            <a:ext cx="399908" cy="354913"/>
            <a:chOff x="7119256" y="1754431"/>
            <a:chExt cx="399908" cy="354913"/>
          </a:xfrm>
        </p:grpSpPr>
        <p:sp>
          <p:nvSpPr>
            <p:cNvPr id="19" name="Oval 18"/>
            <p:cNvSpPr/>
            <p:nvPr/>
          </p:nvSpPr>
          <p:spPr>
            <a:xfrm>
              <a:off x="7119256" y="1754431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>
              <p:custDataLst>
                <p:tags r:id="rId39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4223" y="1835411"/>
              <a:ext cx="168021" cy="195453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19629" y="1917278"/>
            <a:ext cx="2852171" cy="541339"/>
            <a:chOff x="653029" y="3060278"/>
            <a:chExt cx="2852171" cy="541339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762000" y="3060278"/>
              <a:ext cx="2743200" cy="541339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29" y="3341944"/>
              <a:ext cx="173165" cy="195453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858913" y="1284535"/>
            <a:ext cx="563500" cy="556554"/>
            <a:chOff x="2392313" y="2427535"/>
            <a:chExt cx="563500" cy="556554"/>
          </a:xfrm>
        </p:grpSpPr>
        <p:sp>
          <p:nvSpPr>
            <p:cNvPr id="25" name="Freeform 24"/>
            <p:cNvSpPr/>
            <p:nvPr/>
          </p:nvSpPr>
          <p:spPr>
            <a:xfrm>
              <a:off x="2392313" y="2427535"/>
              <a:ext cx="563500" cy="556554"/>
            </a:xfrm>
            <a:custGeom>
              <a:avLst/>
              <a:gdLst>
                <a:gd name="connsiteX0" fmla="*/ 228631 w 563500"/>
                <a:gd name="connsiteY0" fmla="*/ 0 h 556554"/>
                <a:gd name="connsiteX1" fmla="*/ 228631 w 563500"/>
                <a:gd name="connsiteY1" fmla="*/ 0 h 556554"/>
                <a:gd name="connsiteX2" fmla="*/ 155153 w 563500"/>
                <a:gd name="connsiteY2" fmla="*/ 16329 h 556554"/>
                <a:gd name="connsiteX3" fmla="*/ 98003 w 563500"/>
                <a:gd name="connsiteY3" fmla="*/ 57150 h 556554"/>
                <a:gd name="connsiteX4" fmla="*/ 65346 w 563500"/>
                <a:gd name="connsiteY4" fmla="*/ 81643 h 556554"/>
                <a:gd name="connsiteX5" fmla="*/ 49017 w 563500"/>
                <a:gd name="connsiteY5" fmla="*/ 114300 h 556554"/>
                <a:gd name="connsiteX6" fmla="*/ 16360 w 563500"/>
                <a:gd name="connsiteY6" fmla="*/ 163286 h 556554"/>
                <a:gd name="connsiteX7" fmla="*/ 31 w 563500"/>
                <a:gd name="connsiteY7" fmla="*/ 212272 h 556554"/>
                <a:gd name="connsiteX8" fmla="*/ 8196 w 563500"/>
                <a:gd name="connsiteY8" fmla="*/ 408215 h 556554"/>
                <a:gd name="connsiteX9" fmla="*/ 16360 w 563500"/>
                <a:gd name="connsiteY9" fmla="*/ 440872 h 556554"/>
                <a:gd name="connsiteX10" fmla="*/ 32689 w 563500"/>
                <a:gd name="connsiteY10" fmla="*/ 473529 h 556554"/>
                <a:gd name="connsiteX11" fmla="*/ 40853 w 563500"/>
                <a:gd name="connsiteY11" fmla="*/ 498022 h 556554"/>
                <a:gd name="connsiteX12" fmla="*/ 89839 w 563500"/>
                <a:gd name="connsiteY12" fmla="*/ 530679 h 556554"/>
                <a:gd name="connsiteX13" fmla="*/ 114331 w 563500"/>
                <a:gd name="connsiteY13" fmla="*/ 547007 h 556554"/>
                <a:gd name="connsiteX14" fmla="*/ 457231 w 563500"/>
                <a:gd name="connsiteY14" fmla="*/ 530679 h 556554"/>
                <a:gd name="connsiteX15" fmla="*/ 498053 w 563500"/>
                <a:gd name="connsiteY15" fmla="*/ 498022 h 556554"/>
                <a:gd name="connsiteX16" fmla="*/ 514381 w 563500"/>
                <a:gd name="connsiteY16" fmla="*/ 473529 h 556554"/>
                <a:gd name="connsiteX17" fmla="*/ 547039 w 563500"/>
                <a:gd name="connsiteY17" fmla="*/ 416379 h 556554"/>
                <a:gd name="connsiteX18" fmla="*/ 563367 w 563500"/>
                <a:gd name="connsiteY18" fmla="*/ 367393 h 556554"/>
                <a:gd name="connsiteX19" fmla="*/ 547039 w 563500"/>
                <a:gd name="connsiteY19" fmla="*/ 244929 h 556554"/>
                <a:gd name="connsiteX20" fmla="*/ 538874 w 563500"/>
                <a:gd name="connsiteY20" fmla="*/ 220436 h 556554"/>
                <a:gd name="connsiteX21" fmla="*/ 522546 w 563500"/>
                <a:gd name="connsiteY21" fmla="*/ 195943 h 556554"/>
                <a:gd name="connsiteX22" fmla="*/ 489889 w 563500"/>
                <a:gd name="connsiteY22" fmla="*/ 138793 h 556554"/>
                <a:gd name="connsiteX23" fmla="*/ 465396 w 563500"/>
                <a:gd name="connsiteY23" fmla="*/ 122465 h 556554"/>
                <a:gd name="connsiteX24" fmla="*/ 440903 w 563500"/>
                <a:gd name="connsiteY24" fmla="*/ 97972 h 556554"/>
                <a:gd name="connsiteX25" fmla="*/ 432739 w 563500"/>
                <a:gd name="connsiteY25" fmla="*/ 73479 h 556554"/>
                <a:gd name="connsiteX26" fmla="*/ 359260 w 563500"/>
                <a:gd name="connsiteY26" fmla="*/ 32657 h 556554"/>
                <a:gd name="connsiteX27" fmla="*/ 326603 w 563500"/>
                <a:gd name="connsiteY27" fmla="*/ 24493 h 556554"/>
                <a:gd name="connsiteX28" fmla="*/ 302110 w 563500"/>
                <a:gd name="connsiteY28" fmla="*/ 16329 h 556554"/>
                <a:gd name="connsiteX29" fmla="*/ 228631 w 563500"/>
                <a:gd name="connsiteY29" fmla="*/ 0 h 5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3500" h="556554">
                  <a:moveTo>
                    <a:pt x="228631" y="0"/>
                  </a:moveTo>
                  <a:lnTo>
                    <a:pt x="228631" y="0"/>
                  </a:lnTo>
                  <a:cubicBezTo>
                    <a:pt x="204138" y="5443"/>
                    <a:pt x="179134" y="8950"/>
                    <a:pt x="155153" y="16329"/>
                  </a:cubicBezTo>
                  <a:cubicBezTo>
                    <a:pt x="118141" y="27717"/>
                    <a:pt x="125436" y="33636"/>
                    <a:pt x="98003" y="57150"/>
                  </a:cubicBezTo>
                  <a:cubicBezTo>
                    <a:pt x="87672" y="66005"/>
                    <a:pt x="76232" y="73479"/>
                    <a:pt x="65346" y="81643"/>
                  </a:cubicBezTo>
                  <a:cubicBezTo>
                    <a:pt x="59903" y="92529"/>
                    <a:pt x="55279" y="103864"/>
                    <a:pt x="49017" y="114300"/>
                  </a:cubicBezTo>
                  <a:cubicBezTo>
                    <a:pt x="38920" y="131128"/>
                    <a:pt x="16360" y="163286"/>
                    <a:pt x="16360" y="163286"/>
                  </a:cubicBezTo>
                  <a:cubicBezTo>
                    <a:pt x="10917" y="179615"/>
                    <a:pt x="-686" y="195075"/>
                    <a:pt x="31" y="212272"/>
                  </a:cubicBezTo>
                  <a:cubicBezTo>
                    <a:pt x="2753" y="277586"/>
                    <a:pt x="3538" y="343010"/>
                    <a:pt x="8196" y="408215"/>
                  </a:cubicBezTo>
                  <a:cubicBezTo>
                    <a:pt x="8995" y="419407"/>
                    <a:pt x="12420" y="430366"/>
                    <a:pt x="16360" y="440872"/>
                  </a:cubicBezTo>
                  <a:cubicBezTo>
                    <a:pt x="20633" y="452268"/>
                    <a:pt x="27895" y="462342"/>
                    <a:pt x="32689" y="473529"/>
                  </a:cubicBezTo>
                  <a:cubicBezTo>
                    <a:pt x="36079" y="481439"/>
                    <a:pt x="36079" y="490861"/>
                    <a:pt x="40853" y="498022"/>
                  </a:cubicBezTo>
                  <a:cubicBezTo>
                    <a:pt x="58326" y="524232"/>
                    <a:pt x="64160" y="522120"/>
                    <a:pt x="89839" y="530679"/>
                  </a:cubicBezTo>
                  <a:cubicBezTo>
                    <a:pt x="98003" y="536122"/>
                    <a:pt x="104522" y="546773"/>
                    <a:pt x="114331" y="547007"/>
                  </a:cubicBezTo>
                  <a:cubicBezTo>
                    <a:pt x="396065" y="553715"/>
                    <a:pt x="335686" y="571194"/>
                    <a:pt x="457231" y="530679"/>
                  </a:cubicBezTo>
                  <a:cubicBezTo>
                    <a:pt x="504030" y="460482"/>
                    <a:pt x="441715" y="543093"/>
                    <a:pt x="498053" y="498022"/>
                  </a:cubicBezTo>
                  <a:cubicBezTo>
                    <a:pt x="505715" y="491892"/>
                    <a:pt x="509513" y="482048"/>
                    <a:pt x="514381" y="473529"/>
                  </a:cubicBezTo>
                  <a:cubicBezTo>
                    <a:pt x="555807" y="401034"/>
                    <a:pt x="507263" y="476042"/>
                    <a:pt x="547039" y="416379"/>
                  </a:cubicBezTo>
                  <a:cubicBezTo>
                    <a:pt x="552482" y="400050"/>
                    <a:pt x="564925" y="384534"/>
                    <a:pt x="563367" y="367393"/>
                  </a:cubicBezTo>
                  <a:cubicBezTo>
                    <a:pt x="556948" y="296784"/>
                    <a:pt x="561463" y="295410"/>
                    <a:pt x="547039" y="244929"/>
                  </a:cubicBezTo>
                  <a:cubicBezTo>
                    <a:pt x="544675" y="236654"/>
                    <a:pt x="542723" y="228133"/>
                    <a:pt x="538874" y="220436"/>
                  </a:cubicBezTo>
                  <a:cubicBezTo>
                    <a:pt x="534486" y="211660"/>
                    <a:pt x="527414" y="204462"/>
                    <a:pt x="522546" y="195943"/>
                  </a:cubicBezTo>
                  <a:cubicBezTo>
                    <a:pt x="514011" y="181007"/>
                    <a:pt x="503146" y="152050"/>
                    <a:pt x="489889" y="138793"/>
                  </a:cubicBezTo>
                  <a:cubicBezTo>
                    <a:pt x="482951" y="131855"/>
                    <a:pt x="472934" y="128747"/>
                    <a:pt x="465396" y="122465"/>
                  </a:cubicBezTo>
                  <a:cubicBezTo>
                    <a:pt x="456526" y="115073"/>
                    <a:pt x="449067" y="106136"/>
                    <a:pt x="440903" y="97972"/>
                  </a:cubicBezTo>
                  <a:cubicBezTo>
                    <a:pt x="438182" y="89808"/>
                    <a:pt x="438824" y="79564"/>
                    <a:pt x="432739" y="73479"/>
                  </a:cubicBezTo>
                  <a:cubicBezTo>
                    <a:pt x="409351" y="50091"/>
                    <a:pt x="388004" y="40870"/>
                    <a:pt x="359260" y="32657"/>
                  </a:cubicBezTo>
                  <a:cubicBezTo>
                    <a:pt x="348471" y="29574"/>
                    <a:pt x="337392" y="27575"/>
                    <a:pt x="326603" y="24493"/>
                  </a:cubicBezTo>
                  <a:cubicBezTo>
                    <a:pt x="318328" y="22129"/>
                    <a:pt x="310549" y="18017"/>
                    <a:pt x="302110" y="16329"/>
                  </a:cubicBezTo>
                  <a:cubicBezTo>
                    <a:pt x="255515" y="7010"/>
                    <a:pt x="240878" y="2722"/>
                    <a:pt x="228631" y="0"/>
                  </a:cubicBez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024" y="2621641"/>
              <a:ext cx="238316" cy="195453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325210" y="1600200"/>
            <a:ext cx="817790" cy="636814"/>
            <a:chOff x="333584" y="2843894"/>
            <a:chExt cx="817790" cy="636814"/>
          </a:xfrm>
        </p:grpSpPr>
        <p:sp>
          <p:nvSpPr>
            <p:cNvPr id="28" name="Freeform 27"/>
            <p:cNvSpPr/>
            <p:nvPr/>
          </p:nvSpPr>
          <p:spPr>
            <a:xfrm>
              <a:off x="333584" y="2843894"/>
              <a:ext cx="817790" cy="636814"/>
            </a:xfrm>
            <a:custGeom>
              <a:avLst/>
              <a:gdLst>
                <a:gd name="connsiteX0" fmla="*/ 0 w 1053193"/>
                <a:gd name="connsiteY0" fmla="*/ 146957 h 914400"/>
                <a:gd name="connsiteX1" fmla="*/ 0 w 1053193"/>
                <a:gd name="connsiteY1" fmla="*/ 146957 h 914400"/>
                <a:gd name="connsiteX2" fmla="*/ 97971 w 1053193"/>
                <a:gd name="connsiteY2" fmla="*/ 114300 h 914400"/>
                <a:gd name="connsiteX3" fmla="*/ 138793 w 1053193"/>
                <a:gd name="connsiteY3" fmla="*/ 97972 h 914400"/>
                <a:gd name="connsiteX4" fmla="*/ 187779 w 1053193"/>
                <a:gd name="connsiteY4" fmla="*/ 81643 h 914400"/>
                <a:gd name="connsiteX5" fmla="*/ 244929 w 1053193"/>
                <a:gd name="connsiteY5" fmla="*/ 65314 h 914400"/>
                <a:gd name="connsiteX6" fmla="*/ 293914 w 1053193"/>
                <a:gd name="connsiteY6" fmla="*/ 40822 h 914400"/>
                <a:gd name="connsiteX7" fmla="*/ 351064 w 1053193"/>
                <a:gd name="connsiteY7" fmla="*/ 32657 h 914400"/>
                <a:gd name="connsiteX8" fmla="*/ 449036 w 1053193"/>
                <a:gd name="connsiteY8" fmla="*/ 16329 h 914400"/>
                <a:gd name="connsiteX9" fmla="*/ 481693 w 1053193"/>
                <a:gd name="connsiteY9" fmla="*/ 8164 h 914400"/>
                <a:gd name="connsiteX10" fmla="*/ 547007 w 1053193"/>
                <a:gd name="connsiteY10" fmla="*/ 0 h 914400"/>
                <a:gd name="connsiteX11" fmla="*/ 677636 w 1053193"/>
                <a:gd name="connsiteY11" fmla="*/ 16329 h 914400"/>
                <a:gd name="connsiteX12" fmla="*/ 734786 w 1053193"/>
                <a:gd name="connsiteY12" fmla="*/ 65314 h 914400"/>
                <a:gd name="connsiteX13" fmla="*/ 759279 w 1053193"/>
                <a:gd name="connsiteY13" fmla="*/ 73479 h 914400"/>
                <a:gd name="connsiteX14" fmla="*/ 783771 w 1053193"/>
                <a:gd name="connsiteY14" fmla="*/ 97972 h 914400"/>
                <a:gd name="connsiteX15" fmla="*/ 832757 w 1053193"/>
                <a:gd name="connsiteY15" fmla="*/ 138793 h 914400"/>
                <a:gd name="connsiteX16" fmla="*/ 849086 w 1053193"/>
                <a:gd name="connsiteY16" fmla="*/ 163286 h 914400"/>
                <a:gd name="connsiteX17" fmla="*/ 938893 w 1053193"/>
                <a:gd name="connsiteY17" fmla="*/ 244929 h 914400"/>
                <a:gd name="connsiteX18" fmla="*/ 987879 w 1053193"/>
                <a:gd name="connsiteY18" fmla="*/ 318407 h 914400"/>
                <a:gd name="connsiteX19" fmla="*/ 1012371 w 1053193"/>
                <a:gd name="connsiteY19" fmla="*/ 342900 h 914400"/>
                <a:gd name="connsiteX20" fmla="*/ 1036864 w 1053193"/>
                <a:gd name="connsiteY20" fmla="*/ 391886 h 914400"/>
                <a:gd name="connsiteX21" fmla="*/ 1053193 w 1053193"/>
                <a:gd name="connsiteY21" fmla="*/ 473529 h 914400"/>
                <a:gd name="connsiteX22" fmla="*/ 1045029 w 1053193"/>
                <a:gd name="connsiteY22" fmla="*/ 628650 h 914400"/>
                <a:gd name="connsiteX23" fmla="*/ 1036864 w 1053193"/>
                <a:gd name="connsiteY23" fmla="*/ 669472 h 914400"/>
                <a:gd name="connsiteX24" fmla="*/ 1028700 w 1053193"/>
                <a:gd name="connsiteY24" fmla="*/ 726622 h 914400"/>
                <a:gd name="connsiteX25" fmla="*/ 1020536 w 1053193"/>
                <a:gd name="connsiteY25" fmla="*/ 881743 h 914400"/>
                <a:gd name="connsiteX26" fmla="*/ 1012371 w 1053193"/>
                <a:gd name="connsiteY26" fmla="*/ 906236 h 914400"/>
                <a:gd name="connsiteX27" fmla="*/ 987879 w 1053193"/>
                <a:gd name="connsiteY27" fmla="*/ 914400 h 914400"/>
                <a:gd name="connsiteX28" fmla="*/ 906236 w 1053193"/>
                <a:gd name="connsiteY28" fmla="*/ 906236 h 914400"/>
                <a:gd name="connsiteX29" fmla="*/ 865414 w 1053193"/>
                <a:gd name="connsiteY29" fmla="*/ 889907 h 914400"/>
                <a:gd name="connsiteX30" fmla="*/ 808264 w 1053193"/>
                <a:gd name="connsiteY30" fmla="*/ 873579 h 914400"/>
                <a:gd name="connsiteX31" fmla="*/ 734786 w 1053193"/>
                <a:gd name="connsiteY31" fmla="*/ 832757 h 914400"/>
                <a:gd name="connsiteX32" fmla="*/ 669471 w 1053193"/>
                <a:gd name="connsiteY32" fmla="*/ 783772 h 914400"/>
                <a:gd name="connsiteX33" fmla="*/ 620486 w 1053193"/>
                <a:gd name="connsiteY33" fmla="*/ 751114 h 914400"/>
                <a:gd name="connsiteX34" fmla="*/ 604157 w 1053193"/>
                <a:gd name="connsiteY34" fmla="*/ 693964 h 914400"/>
                <a:gd name="connsiteX35" fmla="*/ 595993 w 1053193"/>
                <a:gd name="connsiteY35" fmla="*/ 465364 h 914400"/>
                <a:gd name="connsiteX36" fmla="*/ 530679 w 1053193"/>
                <a:gd name="connsiteY36" fmla="*/ 424543 h 914400"/>
                <a:gd name="connsiteX37" fmla="*/ 457200 w 1053193"/>
                <a:gd name="connsiteY37" fmla="*/ 400050 h 914400"/>
                <a:gd name="connsiteX38" fmla="*/ 432707 w 1053193"/>
                <a:gd name="connsiteY38" fmla="*/ 383722 h 914400"/>
                <a:gd name="connsiteX39" fmla="*/ 375557 w 1053193"/>
                <a:gd name="connsiteY39" fmla="*/ 367393 h 914400"/>
                <a:gd name="connsiteX40" fmla="*/ 342900 w 1053193"/>
                <a:gd name="connsiteY40" fmla="*/ 351064 h 914400"/>
                <a:gd name="connsiteX41" fmla="*/ 285750 w 1053193"/>
                <a:gd name="connsiteY41" fmla="*/ 334736 h 914400"/>
                <a:gd name="connsiteX42" fmla="*/ 261257 w 1053193"/>
                <a:gd name="connsiteY42" fmla="*/ 326572 h 914400"/>
                <a:gd name="connsiteX43" fmla="*/ 212271 w 1053193"/>
                <a:gd name="connsiteY43" fmla="*/ 342900 h 914400"/>
                <a:gd name="connsiteX44" fmla="*/ 187779 w 1053193"/>
                <a:gd name="connsiteY44" fmla="*/ 359229 h 914400"/>
                <a:gd name="connsiteX45" fmla="*/ 138793 w 1053193"/>
                <a:gd name="connsiteY45" fmla="*/ 375557 h 914400"/>
                <a:gd name="connsiteX46" fmla="*/ 24493 w 1053193"/>
                <a:gd name="connsiteY46" fmla="*/ 342900 h 914400"/>
                <a:gd name="connsiteX47" fmla="*/ 16329 w 1053193"/>
                <a:gd name="connsiteY47" fmla="*/ 293914 h 914400"/>
                <a:gd name="connsiteX48" fmla="*/ 24493 w 1053193"/>
                <a:gd name="connsiteY48" fmla="*/ 228600 h 914400"/>
                <a:gd name="connsiteX49" fmla="*/ 40821 w 1053193"/>
                <a:gd name="connsiteY49" fmla="*/ 179614 h 914400"/>
                <a:gd name="connsiteX50" fmla="*/ 0 w 1053193"/>
                <a:gd name="connsiteY50" fmla="*/ 146957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53193" h="914400">
                  <a:moveTo>
                    <a:pt x="0" y="146957"/>
                  </a:moveTo>
                  <a:lnTo>
                    <a:pt x="0" y="146957"/>
                  </a:lnTo>
                  <a:cubicBezTo>
                    <a:pt x="32657" y="136071"/>
                    <a:pt x="66009" y="127084"/>
                    <a:pt x="97971" y="114300"/>
                  </a:cubicBezTo>
                  <a:cubicBezTo>
                    <a:pt x="111578" y="108857"/>
                    <a:pt x="125020" y="102980"/>
                    <a:pt x="138793" y="97972"/>
                  </a:cubicBezTo>
                  <a:cubicBezTo>
                    <a:pt x="154969" y="92090"/>
                    <a:pt x="171328" y="86705"/>
                    <a:pt x="187779" y="81643"/>
                  </a:cubicBezTo>
                  <a:cubicBezTo>
                    <a:pt x="206715" y="75816"/>
                    <a:pt x="226437" y="72426"/>
                    <a:pt x="244929" y="65314"/>
                  </a:cubicBezTo>
                  <a:cubicBezTo>
                    <a:pt x="261968" y="58761"/>
                    <a:pt x="276466" y="46191"/>
                    <a:pt x="293914" y="40822"/>
                  </a:cubicBezTo>
                  <a:cubicBezTo>
                    <a:pt x="312306" y="35163"/>
                    <a:pt x="332056" y="35658"/>
                    <a:pt x="351064" y="32657"/>
                  </a:cubicBezTo>
                  <a:cubicBezTo>
                    <a:pt x="383767" y="27493"/>
                    <a:pt x="416917" y="24360"/>
                    <a:pt x="449036" y="16329"/>
                  </a:cubicBezTo>
                  <a:cubicBezTo>
                    <a:pt x="459922" y="13607"/>
                    <a:pt x="470625" y="10009"/>
                    <a:pt x="481693" y="8164"/>
                  </a:cubicBezTo>
                  <a:cubicBezTo>
                    <a:pt x="503335" y="4557"/>
                    <a:pt x="525236" y="2721"/>
                    <a:pt x="547007" y="0"/>
                  </a:cubicBezTo>
                  <a:cubicBezTo>
                    <a:pt x="590550" y="5443"/>
                    <a:pt x="635064" y="5686"/>
                    <a:pt x="677636" y="16329"/>
                  </a:cubicBezTo>
                  <a:cubicBezTo>
                    <a:pt x="701417" y="22274"/>
                    <a:pt x="716040" y="52817"/>
                    <a:pt x="734786" y="65314"/>
                  </a:cubicBezTo>
                  <a:cubicBezTo>
                    <a:pt x="741947" y="70088"/>
                    <a:pt x="751115" y="70757"/>
                    <a:pt x="759279" y="73479"/>
                  </a:cubicBezTo>
                  <a:cubicBezTo>
                    <a:pt x="767443" y="81643"/>
                    <a:pt x="774901" y="90580"/>
                    <a:pt x="783771" y="97972"/>
                  </a:cubicBezTo>
                  <a:cubicBezTo>
                    <a:pt x="818805" y="127167"/>
                    <a:pt x="800227" y="99757"/>
                    <a:pt x="832757" y="138793"/>
                  </a:cubicBezTo>
                  <a:cubicBezTo>
                    <a:pt x="839039" y="146331"/>
                    <a:pt x="842485" y="156025"/>
                    <a:pt x="849086" y="163286"/>
                  </a:cubicBezTo>
                  <a:cubicBezTo>
                    <a:pt x="904665" y="224422"/>
                    <a:pt x="894096" y="215064"/>
                    <a:pt x="938893" y="244929"/>
                  </a:cubicBezTo>
                  <a:cubicBezTo>
                    <a:pt x="957166" y="275383"/>
                    <a:pt x="965202" y="291950"/>
                    <a:pt x="987879" y="318407"/>
                  </a:cubicBezTo>
                  <a:cubicBezTo>
                    <a:pt x="995393" y="327173"/>
                    <a:pt x="1005967" y="333293"/>
                    <a:pt x="1012371" y="342900"/>
                  </a:cubicBezTo>
                  <a:cubicBezTo>
                    <a:pt x="1022497" y="358090"/>
                    <a:pt x="1030084" y="374936"/>
                    <a:pt x="1036864" y="391886"/>
                  </a:cubicBezTo>
                  <a:cubicBezTo>
                    <a:pt x="1043826" y="409290"/>
                    <a:pt x="1050883" y="459670"/>
                    <a:pt x="1053193" y="473529"/>
                  </a:cubicBezTo>
                  <a:cubicBezTo>
                    <a:pt x="1050472" y="525236"/>
                    <a:pt x="1049329" y="577050"/>
                    <a:pt x="1045029" y="628650"/>
                  </a:cubicBezTo>
                  <a:cubicBezTo>
                    <a:pt x="1043877" y="642479"/>
                    <a:pt x="1039145" y="655784"/>
                    <a:pt x="1036864" y="669472"/>
                  </a:cubicBezTo>
                  <a:cubicBezTo>
                    <a:pt x="1033700" y="688454"/>
                    <a:pt x="1031421" y="707572"/>
                    <a:pt x="1028700" y="726622"/>
                  </a:cubicBezTo>
                  <a:cubicBezTo>
                    <a:pt x="1025979" y="778329"/>
                    <a:pt x="1025224" y="830177"/>
                    <a:pt x="1020536" y="881743"/>
                  </a:cubicBezTo>
                  <a:cubicBezTo>
                    <a:pt x="1019757" y="890314"/>
                    <a:pt x="1018456" y="900151"/>
                    <a:pt x="1012371" y="906236"/>
                  </a:cubicBezTo>
                  <a:cubicBezTo>
                    <a:pt x="1006286" y="912321"/>
                    <a:pt x="996043" y="911679"/>
                    <a:pt x="987879" y="914400"/>
                  </a:cubicBezTo>
                  <a:cubicBezTo>
                    <a:pt x="960665" y="911679"/>
                    <a:pt x="933055" y="911600"/>
                    <a:pt x="906236" y="906236"/>
                  </a:cubicBezTo>
                  <a:cubicBezTo>
                    <a:pt x="891865" y="903362"/>
                    <a:pt x="879136" y="895053"/>
                    <a:pt x="865414" y="889907"/>
                  </a:cubicBezTo>
                  <a:cubicBezTo>
                    <a:pt x="841991" y="881124"/>
                    <a:pt x="833995" y="880012"/>
                    <a:pt x="808264" y="873579"/>
                  </a:cubicBezTo>
                  <a:cubicBezTo>
                    <a:pt x="752118" y="836148"/>
                    <a:pt x="777896" y="847128"/>
                    <a:pt x="734786" y="832757"/>
                  </a:cubicBezTo>
                  <a:cubicBezTo>
                    <a:pt x="713014" y="816429"/>
                    <a:pt x="692114" y="798868"/>
                    <a:pt x="669471" y="783772"/>
                  </a:cubicBezTo>
                  <a:lnTo>
                    <a:pt x="620486" y="751114"/>
                  </a:lnTo>
                  <a:cubicBezTo>
                    <a:pt x="616029" y="737745"/>
                    <a:pt x="604946" y="706588"/>
                    <a:pt x="604157" y="693964"/>
                  </a:cubicBezTo>
                  <a:cubicBezTo>
                    <a:pt x="599401" y="617864"/>
                    <a:pt x="608134" y="540640"/>
                    <a:pt x="595993" y="465364"/>
                  </a:cubicBezTo>
                  <a:cubicBezTo>
                    <a:pt x="594324" y="455017"/>
                    <a:pt x="539080" y="427774"/>
                    <a:pt x="530679" y="424543"/>
                  </a:cubicBezTo>
                  <a:cubicBezTo>
                    <a:pt x="506582" y="415275"/>
                    <a:pt x="478682" y="414371"/>
                    <a:pt x="457200" y="400050"/>
                  </a:cubicBezTo>
                  <a:cubicBezTo>
                    <a:pt x="449036" y="394607"/>
                    <a:pt x="441483" y="388110"/>
                    <a:pt x="432707" y="383722"/>
                  </a:cubicBezTo>
                  <a:cubicBezTo>
                    <a:pt x="420990" y="377863"/>
                    <a:pt x="386027" y="370010"/>
                    <a:pt x="375557" y="367393"/>
                  </a:cubicBezTo>
                  <a:cubicBezTo>
                    <a:pt x="364671" y="361950"/>
                    <a:pt x="354087" y="355858"/>
                    <a:pt x="342900" y="351064"/>
                  </a:cubicBezTo>
                  <a:cubicBezTo>
                    <a:pt x="323328" y="342676"/>
                    <a:pt x="306461" y="340653"/>
                    <a:pt x="285750" y="334736"/>
                  </a:cubicBezTo>
                  <a:cubicBezTo>
                    <a:pt x="277475" y="332372"/>
                    <a:pt x="269421" y="329293"/>
                    <a:pt x="261257" y="326572"/>
                  </a:cubicBezTo>
                  <a:cubicBezTo>
                    <a:pt x="244928" y="332015"/>
                    <a:pt x="226592" y="333352"/>
                    <a:pt x="212271" y="342900"/>
                  </a:cubicBezTo>
                  <a:cubicBezTo>
                    <a:pt x="204107" y="348343"/>
                    <a:pt x="196745" y="355244"/>
                    <a:pt x="187779" y="359229"/>
                  </a:cubicBezTo>
                  <a:cubicBezTo>
                    <a:pt x="172051" y="366219"/>
                    <a:pt x="138793" y="375557"/>
                    <a:pt x="138793" y="375557"/>
                  </a:cubicBezTo>
                  <a:cubicBezTo>
                    <a:pt x="106440" y="372616"/>
                    <a:pt x="43755" y="386240"/>
                    <a:pt x="24493" y="342900"/>
                  </a:cubicBezTo>
                  <a:cubicBezTo>
                    <a:pt x="17770" y="327773"/>
                    <a:pt x="19050" y="310243"/>
                    <a:pt x="16329" y="293914"/>
                  </a:cubicBezTo>
                  <a:cubicBezTo>
                    <a:pt x="19050" y="272143"/>
                    <a:pt x="19896" y="250054"/>
                    <a:pt x="24493" y="228600"/>
                  </a:cubicBezTo>
                  <a:cubicBezTo>
                    <a:pt x="28099" y="211770"/>
                    <a:pt x="40821" y="179614"/>
                    <a:pt x="40821" y="179614"/>
                  </a:cubicBezTo>
                  <a:cubicBezTo>
                    <a:pt x="22358" y="151920"/>
                    <a:pt x="6803" y="152400"/>
                    <a:pt x="0" y="146957"/>
                  </a:cubicBez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479" y="2962551"/>
              <a:ext cx="243459" cy="195453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563368" y="3612989"/>
            <a:ext cx="889908" cy="547007"/>
            <a:chOff x="1096768" y="4755989"/>
            <a:chExt cx="889908" cy="547007"/>
          </a:xfrm>
        </p:grpSpPr>
        <p:sp>
          <p:nvSpPr>
            <p:cNvPr id="31" name="Freeform 30"/>
            <p:cNvSpPr/>
            <p:nvPr/>
          </p:nvSpPr>
          <p:spPr>
            <a:xfrm>
              <a:off x="1096768" y="4755989"/>
              <a:ext cx="889908" cy="547007"/>
            </a:xfrm>
            <a:custGeom>
              <a:avLst/>
              <a:gdLst>
                <a:gd name="connsiteX0" fmla="*/ 400050 w 889908"/>
                <a:gd name="connsiteY0" fmla="*/ 0 h 547007"/>
                <a:gd name="connsiteX1" fmla="*/ 0 w 889908"/>
                <a:gd name="connsiteY1" fmla="*/ 547007 h 547007"/>
                <a:gd name="connsiteX2" fmla="*/ 889908 w 889908"/>
                <a:gd name="connsiteY2" fmla="*/ 538843 h 547007"/>
                <a:gd name="connsiteX3" fmla="*/ 400050 w 889908"/>
                <a:gd name="connsiteY3" fmla="*/ 0 h 54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908" h="547007">
                  <a:moveTo>
                    <a:pt x="400050" y="0"/>
                  </a:moveTo>
                  <a:lnTo>
                    <a:pt x="0" y="547007"/>
                  </a:lnTo>
                  <a:lnTo>
                    <a:pt x="889908" y="538843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135" y="5029492"/>
              <a:ext cx="245174" cy="198882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3388145" y="1447800"/>
            <a:ext cx="955222" cy="579664"/>
            <a:chOff x="3921545" y="2590800"/>
            <a:chExt cx="955222" cy="579664"/>
          </a:xfrm>
        </p:grpSpPr>
        <p:sp>
          <p:nvSpPr>
            <p:cNvPr id="34" name="Freeform 33"/>
            <p:cNvSpPr/>
            <p:nvPr/>
          </p:nvSpPr>
          <p:spPr>
            <a:xfrm>
              <a:off x="3921545" y="2590800"/>
              <a:ext cx="955222" cy="579664"/>
            </a:xfrm>
            <a:custGeom>
              <a:avLst/>
              <a:gdLst>
                <a:gd name="connsiteX0" fmla="*/ 106136 w 955222"/>
                <a:gd name="connsiteY0" fmla="*/ 0 h 579664"/>
                <a:gd name="connsiteX1" fmla="*/ 106136 w 955222"/>
                <a:gd name="connsiteY1" fmla="*/ 0 h 579664"/>
                <a:gd name="connsiteX2" fmla="*/ 73479 w 955222"/>
                <a:gd name="connsiteY2" fmla="*/ 65314 h 579664"/>
                <a:gd name="connsiteX3" fmla="*/ 0 w 955222"/>
                <a:gd name="connsiteY3" fmla="*/ 138793 h 579664"/>
                <a:gd name="connsiteX4" fmla="*/ 32657 w 955222"/>
                <a:gd name="connsiteY4" fmla="*/ 579664 h 579664"/>
                <a:gd name="connsiteX5" fmla="*/ 955222 w 955222"/>
                <a:gd name="connsiteY5" fmla="*/ 400050 h 579664"/>
                <a:gd name="connsiteX6" fmla="*/ 106136 w 955222"/>
                <a:gd name="connsiteY6" fmla="*/ 0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5222" h="579664">
                  <a:moveTo>
                    <a:pt x="106136" y="0"/>
                  </a:moveTo>
                  <a:lnTo>
                    <a:pt x="106136" y="0"/>
                  </a:lnTo>
                  <a:cubicBezTo>
                    <a:pt x="95250" y="21771"/>
                    <a:pt x="87873" y="45685"/>
                    <a:pt x="73479" y="65314"/>
                  </a:cubicBezTo>
                  <a:lnTo>
                    <a:pt x="0" y="138793"/>
                  </a:lnTo>
                  <a:lnTo>
                    <a:pt x="32657" y="579664"/>
                  </a:lnTo>
                  <a:lnTo>
                    <a:pt x="955222" y="400050"/>
                  </a:lnTo>
                  <a:lnTo>
                    <a:pt x="106136" y="0"/>
                  </a:ln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886" y="2788636"/>
              <a:ext cx="248603" cy="195453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936638" y="2092780"/>
            <a:ext cx="971550" cy="842548"/>
            <a:chOff x="2470038" y="3235780"/>
            <a:chExt cx="971550" cy="842548"/>
          </a:xfrm>
        </p:grpSpPr>
        <p:sp>
          <p:nvSpPr>
            <p:cNvPr id="37" name="Freeform 36"/>
            <p:cNvSpPr/>
            <p:nvPr/>
          </p:nvSpPr>
          <p:spPr>
            <a:xfrm>
              <a:off x="2470038" y="3235780"/>
              <a:ext cx="971550" cy="842548"/>
            </a:xfrm>
            <a:custGeom>
              <a:avLst/>
              <a:gdLst>
                <a:gd name="connsiteX0" fmla="*/ 677636 w 971550"/>
                <a:gd name="connsiteY0" fmla="*/ 140420 h 842548"/>
                <a:gd name="connsiteX1" fmla="*/ 677636 w 971550"/>
                <a:gd name="connsiteY1" fmla="*/ 140420 h 842548"/>
                <a:gd name="connsiteX2" fmla="*/ 620486 w 971550"/>
                <a:gd name="connsiteY2" fmla="*/ 181241 h 842548"/>
                <a:gd name="connsiteX3" fmla="*/ 604157 w 971550"/>
                <a:gd name="connsiteY3" fmla="*/ 230227 h 842548"/>
                <a:gd name="connsiteX4" fmla="*/ 587828 w 971550"/>
                <a:gd name="connsiteY4" fmla="*/ 254720 h 842548"/>
                <a:gd name="connsiteX5" fmla="*/ 604157 w 971550"/>
                <a:gd name="connsiteY5" fmla="*/ 409841 h 842548"/>
                <a:gd name="connsiteX6" fmla="*/ 653143 w 971550"/>
                <a:gd name="connsiteY6" fmla="*/ 450663 h 842548"/>
                <a:gd name="connsiteX7" fmla="*/ 685800 w 971550"/>
                <a:gd name="connsiteY7" fmla="*/ 475155 h 842548"/>
                <a:gd name="connsiteX8" fmla="*/ 718457 w 971550"/>
                <a:gd name="connsiteY8" fmla="*/ 491484 h 842548"/>
                <a:gd name="connsiteX9" fmla="*/ 742950 w 971550"/>
                <a:gd name="connsiteY9" fmla="*/ 507813 h 842548"/>
                <a:gd name="connsiteX10" fmla="*/ 775607 w 971550"/>
                <a:gd name="connsiteY10" fmla="*/ 532305 h 842548"/>
                <a:gd name="connsiteX11" fmla="*/ 824593 w 971550"/>
                <a:gd name="connsiteY11" fmla="*/ 548634 h 842548"/>
                <a:gd name="connsiteX12" fmla="*/ 889907 w 971550"/>
                <a:gd name="connsiteY12" fmla="*/ 573127 h 842548"/>
                <a:gd name="connsiteX13" fmla="*/ 971550 w 971550"/>
                <a:gd name="connsiteY13" fmla="*/ 581291 h 842548"/>
                <a:gd name="connsiteX14" fmla="*/ 947057 w 971550"/>
                <a:gd name="connsiteY14" fmla="*/ 638441 h 842548"/>
                <a:gd name="connsiteX15" fmla="*/ 938893 w 971550"/>
                <a:gd name="connsiteY15" fmla="*/ 662934 h 842548"/>
                <a:gd name="connsiteX16" fmla="*/ 881743 w 971550"/>
                <a:gd name="connsiteY16" fmla="*/ 736413 h 842548"/>
                <a:gd name="connsiteX17" fmla="*/ 857250 w 971550"/>
                <a:gd name="connsiteY17" fmla="*/ 752741 h 842548"/>
                <a:gd name="connsiteX18" fmla="*/ 824593 w 971550"/>
                <a:gd name="connsiteY18" fmla="*/ 760905 h 842548"/>
                <a:gd name="connsiteX19" fmla="*/ 759278 w 971550"/>
                <a:gd name="connsiteY19" fmla="*/ 793563 h 842548"/>
                <a:gd name="connsiteX20" fmla="*/ 693964 w 971550"/>
                <a:gd name="connsiteY20" fmla="*/ 826220 h 842548"/>
                <a:gd name="connsiteX21" fmla="*/ 644978 w 971550"/>
                <a:gd name="connsiteY21" fmla="*/ 842548 h 842548"/>
                <a:gd name="connsiteX22" fmla="*/ 424543 w 971550"/>
                <a:gd name="connsiteY22" fmla="*/ 834384 h 842548"/>
                <a:gd name="connsiteX23" fmla="*/ 326571 w 971550"/>
                <a:gd name="connsiteY23" fmla="*/ 793563 h 842548"/>
                <a:gd name="connsiteX24" fmla="*/ 261257 w 971550"/>
                <a:gd name="connsiteY24" fmla="*/ 769070 h 842548"/>
                <a:gd name="connsiteX25" fmla="*/ 236764 w 971550"/>
                <a:gd name="connsiteY25" fmla="*/ 760905 h 842548"/>
                <a:gd name="connsiteX26" fmla="*/ 187778 w 971550"/>
                <a:gd name="connsiteY26" fmla="*/ 736413 h 842548"/>
                <a:gd name="connsiteX27" fmla="*/ 163286 w 971550"/>
                <a:gd name="connsiteY27" fmla="*/ 720084 h 842548"/>
                <a:gd name="connsiteX28" fmla="*/ 130628 w 971550"/>
                <a:gd name="connsiteY28" fmla="*/ 695591 h 842548"/>
                <a:gd name="connsiteX29" fmla="*/ 106136 w 971550"/>
                <a:gd name="connsiteY29" fmla="*/ 687427 h 842548"/>
                <a:gd name="connsiteX30" fmla="*/ 32657 w 971550"/>
                <a:gd name="connsiteY30" fmla="*/ 597620 h 842548"/>
                <a:gd name="connsiteX31" fmla="*/ 24493 w 971550"/>
                <a:gd name="connsiteY31" fmla="*/ 573127 h 842548"/>
                <a:gd name="connsiteX32" fmla="*/ 16328 w 971550"/>
                <a:gd name="connsiteY32" fmla="*/ 515977 h 842548"/>
                <a:gd name="connsiteX33" fmla="*/ 0 w 971550"/>
                <a:gd name="connsiteY33" fmla="*/ 458827 h 842548"/>
                <a:gd name="connsiteX34" fmla="*/ 16328 w 971550"/>
                <a:gd name="connsiteY34" fmla="*/ 377184 h 842548"/>
                <a:gd name="connsiteX35" fmla="*/ 57150 w 971550"/>
                <a:gd name="connsiteY35" fmla="*/ 320034 h 842548"/>
                <a:gd name="connsiteX36" fmla="*/ 73478 w 971550"/>
                <a:gd name="connsiteY36" fmla="*/ 287377 h 842548"/>
                <a:gd name="connsiteX37" fmla="*/ 97971 w 971550"/>
                <a:gd name="connsiteY37" fmla="*/ 254720 h 842548"/>
                <a:gd name="connsiteX38" fmla="*/ 138793 w 971550"/>
                <a:gd name="connsiteY38" fmla="*/ 213898 h 842548"/>
                <a:gd name="connsiteX39" fmla="*/ 179614 w 971550"/>
                <a:gd name="connsiteY39" fmla="*/ 148584 h 842548"/>
                <a:gd name="connsiteX40" fmla="*/ 220436 w 971550"/>
                <a:gd name="connsiteY40" fmla="*/ 83270 h 842548"/>
                <a:gd name="connsiteX41" fmla="*/ 253093 w 971550"/>
                <a:gd name="connsiteY41" fmla="*/ 58777 h 842548"/>
                <a:gd name="connsiteX42" fmla="*/ 302078 w 971550"/>
                <a:gd name="connsiteY42" fmla="*/ 26120 h 842548"/>
                <a:gd name="connsiteX43" fmla="*/ 326571 w 971550"/>
                <a:gd name="connsiteY43" fmla="*/ 9791 h 842548"/>
                <a:gd name="connsiteX44" fmla="*/ 555171 w 971550"/>
                <a:gd name="connsiteY44" fmla="*/ 34284 h 842548"/>
                <a:gd name="connsiteX45" fmla="*/ 571500 w 971550"/>
                <a:gd name="connsiteY45" fmla="*/ 66941 h 842548"/>
                <a:gd name="connsiteX46" fmla="*/ 587828 w 971550"/>
                <a:gd name="connsiteY46" fmla="*/ 115927 h 842548"/>
                <a:gd name="connsiteX47" fmla="*/ 636814 w 971550"/>
                <a:gd name="connsiteY47" fmla="*/ 132255 h 842548"/>
                <a:gd name="connsiteX48" fmla="*/ 661307 w 971550"/>
                <a:gd name="connsiteY48" fmla="*/ 140420 h 842548"/>
                <a:gd name="connsiteX49" fmla="*/ 677636 w 971550"/>
                <a:gd name="connsiteY49" fmla="*/ 140420 h 84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71550" h="842548">
                  <a:moveTo>
                    <a:pt x="677636" y="140420"/>
                  </a:moveTo>
                  <a:lnTo>
                    <a:pt x="677636" y="140420"/>
                  </a:lnTo>
                  <a:cubicBezTo>
                    <a:pt x="658586" y="154027"/>
                    <a:pt x="635310" y="163122"/>
                    <a:pt x="620486" y="181241"/>
                  </a:cubicBezTo>
                  <a:cubicBezTo>
                    <a:pt x="609587" y="194562"/>
                    <a:pt x="613705" y="215906"/>
                    <a:pt x="604157" y="230227"/>
                  </a:cubicBezTo>
                  <a:lnTo>
                    <a:pt x="587828" y="254720"/>
                  </a:lnTo>
                  <a:cubicBezTo>
                    <a:pt x="588576" y="266692"/>
                    <a:pt x="583766" y="369059"/>
                    <a:pt x="604157" y="409841"/>
                  </a:cubicBezTo>
                  <a:cubicBezTo>
                    <a:pt x="621880" y="445287"/>
                    <a:pt x="618354" y="428920"/>
                    <a:pt x="653143" y="450663"/>
                  </a:cubicBezTo>
                  <a:cubicBezTo>
                    <a:pt x="664682" y="457875"/>
                    <a:pt x="674261" y="467943"/>
                    <a:pt x="685800" y="475155"/>
                  </a:cubicBezTo>
                  <a:cubicBezTo>
                    <a:pt x="696121" y="481605"/>
                    <a:pt x="707890" y="485446"/>
                    <a:pt x="718457" y="491484"/>
                  </a:cubicBezTo>
                  <a:cubicBezTo>
                    <a:pt x="726976" y="496352"/>
                    <a:pt x="734965" y="502110"/>
                    <a:pt x="742950" y="507813"/>
                  </a:cubicBezTo>
                  <a:cubicBezTo>
                    <a:pt x="754022" y="515722"/>
                    <a:pt x="763437" y="526220"/>
                    <a:pt x="775607" y="532305"/>
                  </a:cubicBezTo>
                  <a:cubicBezTo>
                    <a:pt x="791002" y="540002"/>
                    <a:pt x="808612" y="542241"/>
                    <a:pt x="824593" y="548634"/>
                  </a:cubicBezTo>
                  <a:cubicBezTo>
                    <a:pt x="825733" y="549090"/>
                    <a:pt x="879504" y="571527"/>
                    <a:pt x="889907" y="573127"/>
                  </a:cubicBezTo>
                  <a:cubicBezTo>
                    <a:pt x="916939" y="577286"/>
                    <a:pt x="944336" y="578570"/>
                    <a:pt x="971550" y="581291"/>
                  </a:cubicBezTo>
                  <a:cubicBezTo>
                    <a:pt x="952404" y="638731"/>
                    <a:pt x="977323" y="567821"/>
                    <a:pt x="947057" y="638441"/>
                  </a:cubicBezTo>
                  <a:cubicBezTo>
                    <a:pt x="943667" y="646351"/>
                    <a:pt x="943072" y="655411"/>
                    <a:pt x="938893" y="662934"/>
                  </a:cubicBezTo>
                  <a:cubicBezTo>
                    <a:pt x="923199" y="691185"/>
                    <a:pt x="906365" y="715895"/>
                    <a:pt x="881743" y="736413"/>
                  </a:cubicBezTo>
                  <a:cubicBezTo>
                    <a:pt x="874205" y="742695"/>
                    <a:pt x="866269" y="748876"/>
                    <a:pt x="857250" y="752741"/>
                  </a:cubicBezTo>
                  <a:cubicBezTo>
                    <a:pt x="846937" y="757161"/>
                    <a:pt x="835479" y="758184"/>
                    <a:pt x="824593" y="760905"/>
                  </a:cubicBezTo>
                  <a:cubicBezTo>
                    <a:pt x="755156" y="812983"/>
                    <a:pt x="828064" y="764902"/>
                    <a:pt x="759278" y="793563"/>
                  </a:cubicBezTo>
                  <a:cubicBezTo>
                    <a:pt x="736809" y="802925"/>
                    <a:pt x="717056" y="818523"/>
                    <a:pt x="693964" y="826220"/>
                  </a:cubicBezTo>
                  <a:lnTo>
                    <a:pt x="644978" y="842548"/>
                  </a:lnTo>
                  <a:cubicBezTo>
                    <a:pt x="571500" y="839827"/>
                    <a:pt x="497919" y="839118"/>
                    <a:pt x="424543" y="834384"/>
                  </a:cubicBezTo>
                  <a:cubicBezTo>
                    <a:pt x="385565" y="831869"/>
                    <a:pt x="364407" y="806176"/>
                    <a:pt x="326571" y="793563"/>
                  </a:cubicBezTo>
                  <a:cubicBezTo>
                    <a:pt x="270976" y="775030"/>
                    <a:pt x="339356" y="798357"/>
                    <a:pt x="261257" y="769070"/>
                  </a:cubicBezTo>
                  <a:cubicBezTo>
                    <a:pt x="253199" y="766048"/>
                    <a:pt x="244461" y="764754"/>
                    <a:pt x="236764" y="760905"/>
                  </a:cubicBezTo>
                  <a:cubicBezTo>
                    <a:pt x="173464" y="729255"/>
                    <a:pt x="249335" y="756931"/>
                    <a:pt x="187778" y="736413"/>
                  </a:cubicBezTo>
                  <a:cubicBezTo>
                    <a:pt x="179614" y="730970"/>
                    <a:pt x="171270" y="725787"/>
                    <a:pt x="163286" y="720084"/>
                  </a:cubicBezTo>
                  <a:cubicBezTo>
                    <a:pt x="152213" y="712175"/>
                    <a:pt x="142443" y="702342"/>
                    <a:pt x="130628" y="695591"/>
                  </a:cubicBezTo>
                  <a:cubicBezTo>
                    <a:pt x="123156" y="691321"/>
                    <a:pt x="114300" y="690148"/>
                    <a:pt x="106136" y="687427"/>
                  </a:cubicBezTo>
                  <a:cubicBezTo>
                    <a:pt x="56087" y="637378"/>
                    <a:pt x="53939" y="647278"/>
                    <a:pt x="32657" y="597620"/>
                  </a:cubicBezTo>
                  <a:cubicBezTo>
                    <a:pt x="29267" y="589710"/>
                    <a:pt x="27214" y="581291"/>
                    <a:pt x="24493" y="573127"/>
                  </a:cubicBezTo>
                  <a:cubicBezTo>
                    <a:pt x="21771" y="554077"/>
                    <a:pt x="19770" y="534910"/>
                    <a:pt x="16328" y="515977"/>
                  </a:cubicBezTo>
                  <a:cubicBezTo>
                    <a:pt x="12227" y="493423"/>
                    <a:pt x="6995" y="479813"/>
                    <a:pt x="0" y="458827"/>
                  </a:cubicBezTo>
                  <a:cubicBezTo>
                    <a:pt x="1842" y="447778"/>
                    <a:pt x="9685" y="392684"/>
                    <a:pt x="16328" y="377184"/>
                  </a:cubicBezTo>
                  <a:cubicBezTo>
                    <a:pt x="21038" y="366194"/>
                    <a:pt x="53349" y="326116"/>
                    <a:pt x="57150" y="320034"/>
                  </a:cubicBezTo>
                  <a:cubicBezTo>
                    <a:pt x="63600" y="309713"/>
                    <a:pt x="67028" y="297698"/>
                    <a:pt x="73478" y="287377"/>
                  </a:cubicBezTo>
                  <a:cubicBezTo>
                    <a:pt x="80690" y="275838"/>
                    <a:pt x="90759" y="266259"/>
                    <a:pt x="97971" y="254720"/>
                  </a:cubicBezTo>
                  <a:cubicBezTo>
                    <a:pt x="124521" y="212241"/>
                    <a:pt x="98248" y="227414"/>
                    <a:pt x="138793" y="213898"/>
                  </a:cubicBezTo>
                  <a:cubicBezTo>
                    <a:pt x="180160" y="131162"/>
                    <a:pt x="126628" y="233360"/>
                    <a:pt x="179614" y="148584"/>
                  </a:cubicBezTo>
                  <a:cubicBezTo>
                    <a:pt x="201172" y="114093"/>
                    <a:pt x="189599" y="114107"/>
                    <a:pt x="220436" y="83270"/>
                  </a:cubicBezTo>
                  <a:cubicBezTo>
                    <a:pt x="230058" y="73648"/>
                    <a:pt x="242762" y="67632"/>
                    <a:pt x="253093" y="58777"/>
                  </a:cubicBezTo>
                  <a:cubicBezTo>
                    <a:pt x="292010" y="25419"/>
                    <a:pt x="260417" y="40007"/>
                    <a:pt x="302078" y="26120"/>
                  </a:cubicBezTo>
                  <a:cubicBezTo>
                    <a:pt x="310242" y="20677"/>
                    <a:pt x="316765" y="10141"/>
                    <a:pt x="326571" y="9791"/>
                  </a:cubicBezTo>
                  <a:cubicBezTo>
                    <a:pt x="517424" y="2974"/>
                    <a:pt x="477347" y="-17600"/>
                    <a:pt x="555171" y="34284"/>
                  </a:cubicBezTo>
                  <a:cubicBezTo>
                    <a:pt x="560614" y="45170"/>
                    <a:pt x="566980" y="55641"/>
                    <a:pt x="571500" y="66941"/>
                  </a:cubicBezTo>
                  <a:cubicBezTo>
                    <a:pt x="577892" y="82922"/>
                    <a:pt x="571499" y="110484"/>
                    <a:pt x="587828" y="115927"/>
                  </a:cubicBezTo>
                  <a:lnTo>
                    <a:pt x="636814" y="132255"/>
                  </a:lnTo>
                  <a:cubicBezTo>
                    <a:pt x="644978" y="134976"/>
                    <a:pt x="653609" y="136571"/>
                    <a:pt x="661307" y="140420"/>
                  </a:cubicBezTo>
                  <a:lnTo>
                    <a:pt x="677636" y="140420"/>
                  </a:ln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951" y="3522682"/>
              <a:ext cx="243459" cy="198882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2908188" y="3591218"/>
            <a:ext cx="959914" cy="705397"/>
            <a:chOff x="3441588" y="4734218"/>
            <a:chExt cx="959914" cy="705397"/>
          </a:xfrm>
        </p:grpSpPr>
        <p:sp>
          <p:nvSpPr>
            <p:cNvPr id="40" name="Freeform 39"/>
            <p:cNvSpPr/>
            <p:nvPr/>
          </p:nvSpPr>
          <p:spPr>
            <a:xfrm>
              <a:off x="3441588" y="4734218"/>
              <a:ext cx="959914" cy="705397"/>
            </a:xfrm>
            <a:custGeom>
              <a:avLst/>
              <a:gdLst>
                <a:gd name="connsiteX0" fmla="*/ 498022 w 1461407"/>
                <a:gd name="connsiteY0" fmla="*/ 0 h 1126671"/>
                <a:gd name="connsiteX1" fmla="*/ 0 w 1461407"/>
                <a:gd name="connsiteY1" fmla="*/ 506185 h 1126671"/>
                <a:gd name="connsiteX2" fmla="*/ 244929 w 1461407"/>
                <a:gd name="connsiteY2" fmla="*/ 1053192 h 1126671"/>
                <a:gd name="connsiteX3" fmla="*/ 1159329 w 1461407"/>
                <a:gd name="connsiteY3" fmla="*/ 1126671 h 1126671"/>
                <a:gd name="connsiteX4" fmla="*/ 1461407 w 1461407"/>
                <a:gd name="connsiteY4" fmla="*/ 620485 h 1126671"/>
                <a:gd name="connsiteX5" fmla="*/ 1249136 w 1461407"/>
                <a:gd name="connsiteY5" fmla="*/ 40821 h 1126671"/>
                <a:gd name="connsiteX6" fmla="*/ 498022 w 1461407"/>
                <a:gd name="connsiteY6" fmla="*/ 0 h 112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1407" h="1126671">
                  <a:moveTo>
                    <a:pt x="498022" y="0"/>
                  </a:moveTo>
                  <a:lnTo>
                    <a:pt x="0" y="506185"/>
                  </a:lnTo>
                  <a:lnTo>
                    <a:pt x="244929" y="1053192"/>
                  </a:lnTo>
                  <a:lnTo>
                    <a:pt x="1159329" y="1126671"/>
                  </a:lnTo>
                  <a:lnTo>
                    <a:pt x="1461407" y="620485"/>
                  </a:lnTo>
                  <a:lnTo>
                    <a:pt x="1249136" y="40821"/>
                  </a:lnTo>
                  <a:lnTo>
                    <a:pt x="498022" y="0"/>
                  </a:lnTo>
                  <a:close/>
                </a:path>
              </a:pathLst>
            </a:custGeom>
            <a:solidFill>
              <a:srgbClr val="FFC000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3565" y="4987475"/>
              <a:ext cx="245174" cy="198882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1156559" y="472883"/>
            <a:ext cx="2648562" cy="4632517"/>
            <a:chOff x="1689959" y="1615883"/>
            <a:chExt cx="2648562" cy="4632517"/>
          </a:xfrm>
        </p:grpSpPr>
        <p:cxnSp>
          <p:nvCxnSpPr>
            <p:cNvPr id="43" name="Straight Connector 42"/>
            <p:cNvCxnSpPr/>
            <p:nvPr/>
          </p:nvCxnSpPr>
          <p:spPr>
            <a:xfrm flipH="1">
              <a:off x="1689959" y="1866921"/>
              <a:ext cx="2480229" cy="4381479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0500" y="1615883"/>
              <a:ext cx="168021" cy="195453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1206808" y="726642"/>
            <a:ext cx="334428" cy="1472319"/>
            <a:chOff x="1740208" y="1869642"/>
            <a:chExt cx="334428" cy="1472319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1827648" y="2166252"/>
              <a:ext cx="246988" cy="1175709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208" y="1869642"/>
              <a:ext cx="174879" cy="198882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1008322" y="2303453"/>
            <a:ext cx="928316" cy="1422183"/>
            <a:chOff x="1541722" y="3446453"/>
            <a:chExt cx="928316" cy="1422183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1541722" y="3446453"/>
              <a:ext cx="928316" cy="1422183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5880" y="3905923"/>
              <a:ext cx="178308" cy="195453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2315936" y="3033146"/>
            <a:ext cx="2484664" cy="259782"/>
            <a:chOff x="2849336" y="4176146"/>
            <a:chExt cx="2484664" cy="259782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849336" y="4223656"/>
              <a:ext cx="2484664" cy="212272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180" y="4176146"/>
              <a:ext cx="173165" cy="198882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2780067" y="2231593"/>
            <a:ext cx="1668317" cy="1028679"/>
            <a:chOff x="2780067" y="3374593"/>
            <a:chExt cx="1668317" cy="1028679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780067" y="3374593"/>
              <a:ext cx="1668317" cy="1028679"/>
            </a:xfrm>
            <a:prstGeom prst="line">
              <a:avLst/>
            </a:prstGeom>
            <a:ln w="3175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7100" y="3621091"/>
              <a:ext cx="174879" cy="198882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6113465" y="1785505"/>
            <a:ext cx="399908" cy="354913"/>
            <a:chOff x="6408964" y="3018304"/>
            <a:chExt cx="399908" cy="354913"/>
          </a:xfrm>
        </p:grpSpPr>
        <p:pic>
          <p:nvPicPr>
            <p:cNvPr id="58" name="Picture 57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499" y="3113558"/>
              <a:ext cx="173165" cy="195453"/>
            </a:xfrm>
            <a:prstGeom prst="rect">
              <a:avLst/>
            </a:prstGeom>
          </p:spPr>
        </p:pic>
        <p:sp>
          <p:nvSpPr>
            <p:cNvPr id="59" name="Oval 58"/>
            <p:cNvSpPr/>
            <p:nvPr/>
          </p:nvSpPr>
          <p:spPr>
            <a:xfrm>
              <a:off x="6408964" y="3018304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676250" y="2628275"/>
            <a:ext cx="399908" cy="354913"/>
            <a:chOff x="8534400" y="2806632"/>
            <a:chExt cx="399908" cy="354913"/>
          </a:xfrm>
        </p:grpSpPr>
        <p:pic>
          <p:nvPicPr>
            <p:cNvPr id="61" name="Picture 60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914" y="2894371"/>
              <a:ext cx="174879" cy="198882"/>
            </a:xfrm>
            <a:prstGeom prst="rect">
              <a:avLst/>
            </a:prstGeom>
          </p:spPr>
        </p:pic>
        <p:sp>
          <p:nvSpPr>
            <p:cNvPr id="62" name="Oval 61"/>
            <p:cNvSpPr/>
            <p:nvPr/>
          </p:nvSpPr>
          <p:spPr>
            <a:xfrm>
              <a:off x="8534400" y="2806632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620943" y="2650649"/>
            <a:ext cx="399908" cy="354913"/>
            <a:chOff x="6417127" y="3880203"/>
            <a:chExt cx="399908" cy="354913"/>
          </a:xfrm>
        </p:grpSpPr>
        <p:pic>
          <p:nvPicPr>
            <p:cNvPr id="64" name="Picture 63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499" y="3964811"/>
              <a:ext cx="178308" cy="195453"/>
            </a:xfrm>
            <a:prstGeom prst="rect">
              <a:avLst/>
            </a:prstGeom>
          </p:spPr>
        </p:pic>
        <p:sp>
          <p:nvSpPr>
            <p:cNvPr id="65" name="Oval 64"/>
            <p:cNvSpPr/>
            <p:nvPr/>
          </p:nvSpPr>
          <p:spPr>
            <a:xfrm>
              <a:off x="6417127" y="3880203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740835" y="1811927"/>
            <a:ext cx="399908" cy="354913"/>
            <a:chOff x="6528733" y="4910546"/>
            <a:chExt cx="399908" cy="354913"/>
          </a:xfrm>
        </p:grpSpPr>
        <p:pic>
          <p:nvPicPr>
            <p:cNvPr id="67" name="Picture 66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870" y="4994065"/>
              <a:ext cx="173165" cy="198882"/>
            </a:xfrm>
            <a:prstGeom prst="rect">
              <a:avLst/>
            </a:prstGeom>
          </p:spPr>
        </p:pic>
        <p:sp>
          <p:nvSpPr>
            <p:cNvPr id="68" name="Oval 67"/>
            <p:cNvSpPr/>
            <p:nvPr/>
          </p:nvSpPr>
          <p:spPr>
            <a:xfrm>
              <a:off x="6528733" y="4910546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286892" y="2676736"/>
            <a:ext cx="399908" cy="354913"/>
            <a:chOff x="7211764" y="4064929"/>
            <a:chExt cx="399908" cy="354913"/>
          </a:xfrm>
        </p:grpSpPr>
        <p:pic>
          <p:nvPicPr>
            <p:cNvPr id="70" name="Picture 69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2442" y="4143936"/>
              <a:ext cx="174879" cy="198882"/>
            </a:xfrm>
            <a:prstGeom prst="rect">
              <a:avLst/>
            </a:prstGeom>
          </p:spPr>
        </p:pic>
        <p:sp>
          <p:nvSpPr>
            <p:cNvPr id="71" name="Oval 70"/>
            <p:cNvSpPr/>
            <p:nvPr/>
          </p:nvSpPr>
          <p:spPr>
            <a:xfrm>
              <a:off x="7211764" y="4064929"/>
              <a:ext cx="399908" cy="354913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924617" y="3383001"/>
            <a:ext cx="372670" cy="350799"/>
            <a:chOff x="5909179" y="4775677"/>
            <a:chExt cx="372670" cy="350800"/>
          </a:xfrm>
        </p:grpSpPr>
        <p:pic>
          <p:nvPicPr>
            <p:cNvPr id="73" name="Picture 7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356" y="4853350"/>
              <a:ext cx="238316" cy="195453"/>
            </a:xfrm>
            <a:prstGeom prst="rect">
              <a:avLst/>
            </a:prstGeom>
          </p:spPr>
        </p:pic>
        <p:sp>
          <p:nvSpPr>
            <p:cNvPr id="74" name="Rectangle 73"/>
            <p:cNvSpPr/>
            <p:nvPr/>
          </p:nvSpPr>
          <p:spPr>
            <a:xfrm>
              <a:off x="5909179" y="4775677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78236" y="3382703"/>
            <a:ext cx="372670" cy="350800"/>
            <a:chOff x="7578758" y="4987475"/>
            <a:chExt cx="372670" cy="350800"/>
          </a:xfrm>
        </p:grpSpPr>
        <p:sp>
          <p:nvSpPr>
            <p:cNvPr id="76" name="Rectangle 75"/>
            <p:cNvSpPr/>
            <p:nvPr/>
          </p:nvSpPr>
          <p:spPr>
            <a:xfrm>
              <a:off x="7578758" y="4987475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77" name="Picture 76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373" y="5067853"/>
              <a:ext cx="243459" cy="195453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6432677" y="3377543"/>
            <a:ext cx="372670" cy="350800"/>
            <a:chOff x="6449005" y="4520543"/>
            <a:chExt cx="372670" cy="350800"/>
          </a:xfrm>
        </p:grpSpPr>
        <p:sp>
          <p:nvSpPr>
            <p:cNvPr id="79" name="Rectangle 78"/>
            <p:cNvSpPr/>
            <p:nvPr/>
          </p:nvSpPr>
          <p:spPr>
            <a:xfrm>
              <a:off x="6449005" y="4520543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0" name="Picture 79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4694" y="4606081"/>
              <a:ext cx="245174" cy="198882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8550894" y="3387122"/>
            <a:ext cx="372670" cy="350800"/>
            <a:chOff x="8497792" y="4530122"/>
            <a:chExt cx="372670" cy="350800"/>
          </a:xfrm>
        </p:grpSpPr>
        <p:sp>
          <p:nvSpPr>
            <p:cNvPr id="82" name="Rectangle 81"/>
            <p:cNvSpPr/>
            <p:nvPr/>
          </p:nvSpPr>
          <p:spPr>
            <a:xfrm>
              <a:off x="8497792" y="4530122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3" name="Picture 82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5940" y="4611466"/>
              <a:ext cx="248603" cy="195453"/>
            </a:xfrm>
            <a:prstGeom prst="rect">
              <a:avLst/>
            </a:prstGeom>
          </p:spPr>
        </p:pic>
      </p:grpSp>
      <p:grpSp>
        <p:nvGrpSpPr>
          <p:cNvPr id="84" name="Group 83"/>
          <p:cNvGrpSpPr/>
          <p:nvPr/>
        </p:nvGrpSpPr>
        <p:grpSpPr>
          <a:xfrm>
            <a:off x="6890571" y="3368038"/>
            <a:ext cx="372670" cy="350800"/>
            <a:chOff x="6906899" y="4511038"/>
            <a:chExt cx="372670" cy="350800"/>
          </a:xfrm>
        </p:grpSpPr>
        <p:sp>
          <p:nvSpPr>
            <p:cNvPr id="85" name="Rectangle 84"/>
            <p:cNvSpPr/>
            <p:nvPr/>
          </p:nvSpPr>
          <p:spPr>
            <a:xfrm>
              <a:off x="6906899" y="4511038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6" name="Picture 85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3664" y="4600244"/>
              <a:ext cx="243459" cy="198882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7391400" y="2667767"/>
            <a:ext cx="372670" cy="350800"/>
            <a:chOff x="7466342" y="3810767"/>
            <a:chExt cx="372670" cy="350800"/>
          </a:xfrm>
        </p:grpSpPr>
        <p:sp>
          <p:nvSpPr>
            <p:cNvPr id="88" name="Rectangle 87"/>
            <p:cNvSpPr/>
            <p:nvPr/>
          </p:nvSpPr>
          <p:spPr>
            <a:xfrm>
              <a:off x="7466342" y="3810767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9" name="Picture 88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0090" y="3886726"/>
              <a:ext cx="245174" cy="198882"/>
            </a:xfrm>
            <a:prstGeom prst="rect">
              <a:avLst/>
            </a:prstGeom>
          </p:spPr>
        </p:pic>
      </p:grpSp>
      <p:grpSp>
        <p:nvGrpSpPr>
          <p:cNvPr id="90" name="Group 89"/>
          <p:cNvGrpSpPr/>
          <p:nvPr/>
        </p:nvGrpSpPr>
        <p:grpSpPr>
          <a:xfrm>
            <a:off x="8085330" y="3388056"/>
            <a:ext cx="372670" cy="350800"/>
            <a:chOff x="8032228" y="4531056"/>
            <a:chExt cx="372670" cy="350800"/>
          </a:xfrm>
        </p:grpSpPr>
        <p:sp>
          <p:nvSpPr>
            <p:cNvPr id="91" name="Rectangle 90"/>
            <p:cNvSpPr/>
            <p:nvPr/>
          </p:nvSpPr>
          <p:spPr>
            <a:xfrm>
              <a:off x="8032228" y="4531056"/>
              <a:ext cx="372670" cy="350800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92" name="Picture 9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5782" y="4612830"/>
              <a:ext cx="243459" cy="198882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1348837" y="1023252"/>
            <a:ext cx="934443" cy="3573976"/>
            <a:chOff x="1348837" y="1023252"/>
            <a:chExt cx="934443" cy="3573976"/>
          </a:xfrm>
        </p:grpSpPr>
        <p:cxnSp>
          <p:nvCxnSpPr>
            <p:cNvPr id="97" name="Straight Arrow Connector 96"/>
            <p:cNvCxnSpPr/>
            <p:nvPr/>
          </p:nvCxnSpPr>
          <p:spPr>
            <a:xfrm flipV="1">
              <a:off x="1381687" y="1023252"/>
              <a:ext cx="901593" cy="3548749"/>
            </a:xfrm>
            <a:prstGeom prst="straightConnector1">
              <a:avLst/>
            </a:prstGeom>
            <a:ln w="22225">
              <a:solidFill>
                <a:srgbClr val="00B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1348837" y="4497787"/>
              <a:ext cx="88045" cy="99441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1" name="Picture 10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6" y="5715000"/>
            <a:ext cx="2510028" cy="16459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80" y="5715000"/>
            <a:ext cx="168021" cy="195453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74" y="5715001"/>
            <a:ext cx="173165" cy="195453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715001"/>
            <a:ext cx="178308" cy="195453"/>
          </a:xfrm>
          <a:prstGeom prst="rect">
            <a:avLst/>
          </a:prstGeom>
        </p:spPr>
      </p:pic>
      <p:pic>
        <p:nvPicPr>
          <p:cNvPr id="110" name="Picture 2" descr="https://d1j2aw200ekhyz.cloudfront.net/wp-content/uploads/2012/10/notification.png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818" y="5606144"/>
            <a:ext cx="440182" cy="44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1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13" y="5715000"/>
            <a:ext cx="245174" cy="198882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80" y="5720143"/>
            <a:ext cx="145733" cy="193739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708" y="5720143"/>
            <a:ext cx="243459" cy="198882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471" y="5716714"/>
            <a:ext cx="173165" cy="195453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457" y="5714999"/>
            <a:ext cx="178308" cy="195453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36" y="5726353"/>
            <a:ext cx="243459" cy="195453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12" y="5740989"/>
            <a:ext cx="238316" cy="195453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5" y="5722924"/>
            <a:ext cx="174879" cy="198882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88" y="5736554"/>
            <a:ext cx="174879" cy="19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6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/>
          <p:cNvCxnSpPr/>
          <p:nvPr/>
        </p:nvCxnSpPr>
        <p:spPr>
          <a:xfrm flipV="1">
            <a:off x="2606535" y="4003272"/>
            <a:ext cx="1570932" cy="722961"/>
          </a:xfrm>
          <a:prstGeom prst="line">
            <a:avLst/>
          </a:prstGeom>
          <a:ln w="19050">
            <a:solidFill>
              <a:srgbClr val="00206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233550" y="2882738"/>
            <a:ext cx="1960245" cy="339434"/>
          </a:xfrm>
          <a:prstGeom prst="line">
            <a:avLst/>
          </a:prstGeom>
          <a:ln w="19050">
            <a:solidFill>
              <a:srgbClr val="00206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965664" y="4062847"/>
            <a:ext cx="990600" cy="1524000"/>
          </a:xfrm>
          <a:prstGeom prst="line">
            <a:avLst/>
          </a:prstGeom>
          <a:ln w="19050">
            <a:solidFill>
              <a:srgbClr val="00206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8191" y="2748050"/>
            <a:ext cx="2499360" cy="1712422"/>
          </a:xfrm>
          <a:prstGeom prst="line">
            <a:avLst/>
          </a:prstGeom>
          <a:ln w="19050">
            <a:solidFill>
              <a:srgbClr val="00206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040777" y="2387139"/>
            <a:ext cx="762000" cy="3086100"/>
          </a:xfrm>
          <a:prstGeom prst="line">
            <a:avLst/>
          </a:prstGeom>
          <a:ln w="19050">
            <a:solidFill>
              <a:srgbClr val="00206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143000"/>
            <a:ext cx="7847267" cy="4834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77" y="1905000"/>
            <a:ext cx="6148197" cy="207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609600"/>
            <a:ext cx="6806565" cy="207455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1551797" y="2882738"/>
            <a:ext cx="224333" cy="436465"/>
            <a:chOff x="1821959" y="3810299"/>
            <a:chExt cx="224333" cy="436465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1893892" y="3810299"/>
              <a:ext cx="152400" cy="436465"/>
            </a:xfrm>
            <a:prstGeom prst="line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1959" y="3825711"/>
              <a:ext cx="77153" cy="154305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1101438" y="3319203"/>
            <a:ext cx="674692" cy="607869"/>
            <a:chOff x="1371600" y="4246764"/>
            <a:chExt cx="674692" cy="607869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371600" y="4397433"/>
              <a:ext cx="674692" cy="457200"/>
            </a:xfrm>
            <a:prstGeom prst="line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450" y="4246764"/>
              <a:ext cx="92583" cy="154305"/>
            </a:xfrm>
            <a:prstGeom prst="rect">
              <a:avLst/>
            </a:prstGeom>
          </p:spPr>
        </p:pic>
      </p:grpSp>
      <p:grpSp>
        <p:nvGrpSpPr>
          <p:cNvPr id="63" name="Group 62"/>
          <p:cNvGrpSpPr/>
          <p:nvPr/>
        </p:nvGrpSpPr>
        <p:grpSpPr>
          <a:xfrm>
            <a:off x="2802778" y="2803871"/>
            <a:ext cx="584660" cy="324486"/>
            <a:chOff x="3072940" y="3731432"/>
            <a:chExt cx="584660" cy="324486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072940" y="3962400"/>
              <a:ext cx="584660" cy="93518"/>
            </a:xfrm>
            <a:prstGeom prst="line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264" y="3731432"/>
              <a:ext cx="96012" cy="157734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2292409" y="3393672"/>
            <a:ext cx="265142" cy="609600"/>
            <a:chOff x="2562571" y="4321233"/>
            <a:chExt cx="265142" cy="60960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2562571" y="4321233"/>
              <a:ext cx="138719" cy="609600"/>
            </a:xfrm>
            <a:prstGeom prst="line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4843" y="4468299"/>
              <a:ext cx="102870" cy="157734"/>
            </a:xfrm>
            <a:prstGeom prst="rect">
              <a:avLst/>
            </a:prstGeom>
          </p:spPr>
        </p:pic>
      </p:grpSp>
      <p:grpSp>
        <p:nvGrpSpPr>
          <p:cNvPr id="2049" name="Group 2048"/>
          <p:cNvGrpSpPr/>
          <p:nvPr/>
        </p:nvGrpSpPr>
        <p:grpSpPr>
          <a:xfrm>
            <a:off x="1168996" y="4857404"/>
            <a:ext cx="269788" cy="355370"/>
            <a:chOff x="1439158" y="5784965"/>
            <a:chExt cx="269788" cy="355370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1485900" y="5784965"/>
              <a:ext cx="223046" cy="355370"/>
            </a:xfrm>
            <a:prstGeom prst="line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158" y="5791261"/>
              <a:ext cx="92583" cy="157734"/>
            </a:xfrm>
            <a:prstGeom prst="rect">
              <a:avLst/>
            </a:prstGeom>
          </p:spPr>
        </p:pic>
      </p:grpSp>
      <p:grpSp>
        <p:nvGrpSpPr>
          <p:cNvPr id="2051" name="Group 2050"/>
          <p:cNvGrpSpPr/>
          <p:nvPr/>
        </p:nvGrpSpPr>
        <p:grpSpPr>
          <a:xfrm>
            <a:off x="2421777" y="4533900"/>
            <a:ext cx="596192" cy="290947"/>
            <a:chOff x="2691939" y="5461461"/>
            <a:chExt cx="596192" cy="290947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2691939" y="5461461"/>
              <a:ext cx="588100" cy="290947"/>
            </a:xfrm>
            <a:prstGeom prst="line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2119" y="5574927"/>
              <a:ext cx="96012" cy="157734"/>
            </a:xfrm>
            <a:prstGeom prst="rect">
              <a:avLst/>
            </a:prstGeom>
          </p:spPr>
        </p:pic>
      </p:grpSp>
      <p:grpSp>
        <p:nvGrpSpPr>
          <p:cNvPr id="2053" name="Group 2052"/>
          <p:cNvGrpSpPr/>
          <p:nvPr/>
        </p:nvGrpSpPr>
        <p:grpSpPr>
          <a:xfrm>
            <a:off x="3124038" y="4060127"/>
            <a:ext cx="547142" cy="473773"/>
            <a:chOff x="3394200" y="4987688"/>
            <a:chExt cx="547142" cy="473773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3505301" y="5191497"/>
              <a:ext cx="436041" cy="269964"/>
            </a:xfrm>
            <a:prstGeom prst="line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4200" y="4987688"/>
              <a:ext cx="99441" cy="161163"/>
            </a:xfrm>
            <a:prstGeom prst="rect">
              <a:avLst/>
            </a:prstGeom>
          </p:spPr>
        </p:pic>
      </p:grpSp>
      <p:grpSp>
        <p:nvGrpSpPr>
          <p:cNvPr id="2056" name="Group 2055"/>
          <p:cNvGrpSpPr/>
          <p:nvPr/>
        </p:nvGrpSpPr>
        <p:grpSpPr>
          <a:xfrm>
            <a:off x="4556064" y="4051545"/>
            <a:ext cx="368979" cy="329627"/>
            <a:chOff x="6546168" y="3573236"/>
            <a:chExt cx="368979" cy="329627"/>
          </a:xfrm>
        </p:grpSpPr>
        <p:pic>
          <p:nvPicPr>
            <p:cNvPr id="2054" name="Picture 205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3675611"/>
              <a:ext cx="77153" cy="154305"/>
            </a:xfrm>
            <a:prstGeom prst="rect">
              <a:avLst/>
            </a:prstGeom>
          </p:spPr>
        </p:pic>
        <p:sp>
          <p:nvSpPr>
            <p:cNvPr id="2055" name="Oval 2054"/>
            <p:cNvSpPr/>
            <p:nvPr/>
          </p:nvSpPr>
          <p:spPr>
            <a:xfrm>
              <a:off x="6546168" y="3573236"/>
              <a:ext cx="368979" cy="329627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058" name="Group 2057"/>
          <p:cNvGrpSpPr/>
          <p:nvPr/>
        </p:nvGrpSpPr>
        <p:grpSpPr>
          <a:xfrm>
            <a:off x="5119383" y="3064045"/>
            <a:ext cx="368979" cy="329627"/>
            <a:chOff x="6725357" y="4382352"/>
            <a:chExt cx="368979" cy="329627"/>
          </a:xfrm>
        </p:grpSpPr>
        <p:pic>
          <p:nvPicPr>
            <p:cNvPr id="2057" name="Picture 205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3554" y="4471728"/>
              <a:ext cx="92583" cy="154305"/>
            </a:xfrm>
            <a:prstGeom prst="rect">
              <a:avLst/>
            </a:prstGeom>
          </p:spPr>
        </p:pic>
        <p:sp>
          <p:nvSpPr>
            <p:cNvPr id="73" name="Oval 72"/>
            <p:cNvSpPr/>
            <p:nvPr/>
          </p:nvSpPr>
          <p:spPr>
            <a:xfrm>
              <a:off x="6725357" y="4382352"/>
              <a:ext cx="368979" cy="329627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060" name="Group 2059"/>
          <p:cNvGrpSpPr/>
          <p:nvPr/>
        </p:nvGrpSpPr>
        <p:grpSpPr>
          <a:xfrm>
            <a:off x="7364622" y="3098993"/>
            <a:ext cx="368979" cy="329627"/>
            <a:chOff x="6413774" y="5548706"/>
            <a:chExt cx="368979" cy="329627"/>
          </a:xfrm>
        </p:grpSpPr>
        <p:pic>
          <p:nvPicPr>
            <p:cNvPr id="2059" name="Picture 2058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891" y="5653794"/>
              <a:ext cx="96012" cy="157734"/>
            </a:xfrm>
            <a:prstGeom prst="rect">
              <a:avLst/>
            </a:prstGeom>
          </p:spPr>
        </p:pic>
        <p:sp>
          <p:nvSpPr>
            <p:cNvPr id="77" name="Oval 76"/>
            <p:cNvSpPr/>
            <p:nvPr/>
          </p:nvSpPr>
          <p:spPr>
            <a:xfrm>
              <a:off x="6413774" y="5548706"/>
              <a:ext cx="368979" cy="329627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062" name="Group 2061"/>
          <p:cNvGrpSpPr/>
          <p:nvPr/>
        </p:nvGrpSpPr>
        <p:grpSpPr>
          <a:xfrm>
            <a:off x="6168693" y="2466514"/>
            <a:ext cx="368979" cy="329627"/>
            <a:chOff x="7967576" y="5191497"/>
            <a:chExt cx="368979" cy="329627"/>
          </a:xfrm>
        </p:grpSpPr>
        <p:pic>
          <p:nvPicPr>
            <p:cNvPr id="2061" name="Picture 206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631" y="5277443"/>
              <a:ext cx="102870" cy="157734"/>
            </a:xfrm>
            <a:prstGeom prst="rect">
              <a:avLst/>
            </a:prstGeom>
          </p:spPr>
        </p:pic>
        <p:sp>
          <p:nvSpPr>
            <p:cNvPr id="83" name="Oval 82"/>
            <p:cNvSpPr/>
            <p:nvPr/>
          </p:nvSpPr>
          <p:spPr>
            <a:xfrm>
              <a:off x="7967576" y="5191497"/>
              <a:ext cx="368979" cy="329627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064" name="Group 2063"/>
          <p:cNvGrpSpPr/>
          <p:nvPr/>
        </p:nvGrpSpPr>
        <p:grpSpPr>
          <a:xfrm>
            <a:off x="5813098" y="4060127"/>
            <a:ext cx="368979" cy="329627"/>
            <a:chOff x="7768936" y="6071173"/>
            <a:chExt cx="368979" cy="329627"/>
          </a:xfrm>
        </p:grpSpPr>
        <p:pic>
          <p:nvPicPr>
            <p:cNvPr id="2063" name="Picture 206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5297" y="6168713"/>
              <a:ext cx="92583" cy="157734"/>
            </a:xfrm>
            <a:prstGeom prst="rect">
              <a:avLst/>
            </a:prstGeom>
          </p:spPr>
        </p:pic>
        <p:sp>
          <p:nvSpPr>
            <p:cNvPr id="85" name="Oval 84"/>
            <p:cNvSpPr/>
            <p:nvPr/>
          </p:nvSpPr>
          <p:spPr>
            <a:xfrm>
              <a:off x="7768936" y="6071173"/>
              <a:ext cx="368979" cy="329627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067" name="Group 2066"/>
          <p:cNvGrpSpPr/>
          <p:nvPr/>
        </p:nvGrpSpPr>
        <p:grpSpPr>
          <a:xfrm>
            <a:off x="6154501" y="5025922"/>
            <a:ext cx="368979" cy="329627"/>
            <a:chOff x="5919674" y="6111828"/>
            <a:chExt cx="368979" cy="329627"/>
          </a:xfrm>
        </p:grpSpPr>
        <p:pic>
          <p:nvPicPr>
            <p:cNvPr id="2065" name="Picture 206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7871" y="6205939"/>
              <a:ext cx="96012" cy="157734"/>
            </a:xfrm>
            <a:prstGeom prst="rect">
              <a:avLst/>
            </a:prstGeom>
          </p:spPr>
        </p:pic>
        <p:sp>
          <p:nvSpPr>
            <p:cNvPr id="90" name="Oval 89"/>
            <p:cNvSpPr/>
            <p:nvPr/>
          </p:nvSpPr>
          <p:spPr>
            <a:xfrm>
              <a:off x="5919674" y="6111828"/>
              <a:ext cx="368979" cy="329627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070" name="Straight Connector 2069"/>
          <p:cNvCxnSpPr>
            <a:stCxn id="83" idx="3"/>
            <a:endCxn id="73" idx="7"/>
          </p:cNvCxnSpPr>
          <p:nvPr/>
        </p:nvCxnSpPr>
        <p:spPr>
          <a:xfrm flipH="1">
            <a:off x="5434326" y="2747868"/>
            <a:ext cx="788403" cy="364450"/>
          </a:xfrm>
          <a:prstGeom prst="line">
            <a:avLst/>
          </a:prstGeom>
          <a:ln w="317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77" idx="1"/>
            <a:endCxn id="83" idx="5"/>
          </p:cNvCxnSpPr>
          <p:nvPr/>
        </p:nvCxnSpPr>
        <p:spPr>
          <a:xfrm flipH="1" flipV="1">
            <a:off x="6483636" y="2747868"/>
            <a:ext cx="935022" cy="399398"/>
          </a:xfrm>
          <a:prstGeom prst="line">
            <a:avLst/>
          </a:prstGeom>
          <a:ln w="317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>
            <a:off x="7881904" y="4011854"/>
            <a:ext cx="368979" cy="329627"/>
            <a:chOff x="5919674" y="6111828"/>
            <a:chExt cx="368979" cy="329627"/>
          </a:xfrm>
        </p:grpSpPr>
        <p:pic>
          <p:nvPicPr>
            <p:cNvPr id="106" name="Picture 10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7871" y="6205939"/>
              <a:ext cx="96012" cy="157734"/>
            </a:xfrm>
            <a:prstGeom prst="rect">
              <a:avLst/>
            </a:prstGeom>
          </p:spPr>
        </p:pic>
        <p:sp>
          <p:nvSpPr>
            <p:cNvPr id="107" name="Oval 106"/>
            <p:cNvSpPr/>
            <p:nvPr/>
          </p:nvSpPr>
          <p:spPr>
            <a:xfrm>
              <a:off x="5919674" y="6111828"/>
              <a:ext cx="368979" cy="329627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7525791" y="5039626"/>
            <a:ext cx="368979" cy="329627"/>
            <a:chOff x="5366176" y="5285607"/>
            <a:chExt cx="368979" cy="329627"/>
          </a:xfrm>
        </p:grpSpPr>
        <p:pic>
          <p:nvPicPr>
            <p:cNvPr id="109" name="Picture 10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2810" y="5388033"/>
              <a:ext cx="99441" cy="161163"/>
            </a:xfrm>
            <a:prstGeom prst="rect">
              <a:avLst/>
            </a:prstGeom>
          </p:spPr>
        </p:pic>
        <p:sp>
          <p:nvSpPr>
            <p:cNvPr id="110" name="Oval 109"/>
            <p:cNvSpPr/>
            <p:nvPr/>
          </p:nvSpPr>
          <p:spPr>
            <a:xfrm>
              <a:off x="5366176" y="5285607"/>
              <a:ext cx="368979" cy="329627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8370958" y="5035089"/>
            <a:ext cx="368979" cy="329627"/>
            <a:chOff x="5366176" y="5285607"/>
            <a:chExt cx="368979" cy="329627"/>
          </a:xfrm>
        </p:grpSpPr>
        <p:pic>
          <p:nvPicPr>
            <p:cNvPr id="112" name="Picture 11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2810" y="5388033"/>
              <a:ext cx="99441" cy="161163"/>
            </a:xfrm>
            <a:prstGeom prst="rect">
              <a:avLst/>
            </a:prstGeom>
          </p:spPr>
        </p:pic>
        <p:sp>
          <p:nvSpPr>
            <p:cNvPr id="113" name="Oval 112"/>
            <p:cNvSpPr/>
            <p:nvPr/>
          </p:nvSpPr>
          <p:spPr>
            <a:xfrm>
              <a:off x="5366176" y="5285607"/>
              <a:ext cx="368979" cy="329627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 w="25400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14" name="Straight Connector 113"/>
          <p:cNvCxnSpPr>
            <a:stCxn id="73" idx="3"/>
            <a:endCxn id="2055" idx="0"/>
          </p:cNvCxnSpPr>
          <p:nvPr/>
        </p:nvCxnSpPr>
        <p:spPr>
          <a:xfrm flipH="1">
            <a:off x="4740554" y="3345399"/>
            <a:ext cx="432865" cy="706146"/>
          </a:xfrm>
          <a:prstGeom prst="line">
            <a:avLst/>
          </a:prstGeom>
          <a:ln w="317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85" idx="0"/>
            <a:endCxn id="73" idx="5"/>
          </p:cNvCxnSpPr>
          <p:nvPr/>
        </p:nvCxnSpPr>
        <p:spPr>
          <a:xfrm flipH="1" flipV="1">
            <a:off x="5434326" y="3345399"/>
            <a:ext cx="563262" cy="714728"/>
          </a:xfrm>
          <a:prstGeom prst="line">
            <a:avLst/>
          </a:prstGeom>
          <a:ln w="317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90" idx="0"/>
            <a:endCxn id="85" idx="5"/>
          </p:cNvCxnSpPr>
          <p:nvPr/>
        </p:nvCxnSpPr>
        <p:spPr>
          <a:xfrm flipH="1" flipV="1">
            <a:off x="6128041" y="4341481"/>
            <a:ext cx="210950" cy="684441"/>
          </a:xfrm>
          <a:prstGeom prst="line">
            <a:avLst/>
          </a:prstGeom>
          <a:ln w="317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07" idx="0"/>
            <a:endCxn id="77" idx="5"/>
          </p:cNvCxnSpPr>
          <p:nvPr/>
        </p:nvCxnSpPr>
        <p:spPr>
          <a:xfrm flipH="1" flipV="1">
            <a:off x="7679565" y="3380347"/>
            <a:ext cx="386829" cy="631507"/>
          </a:xfrm>
          <a:prstGeom prst="line">
            <a:avLst/>
          </a:prstGeom>
          <a:ln w="317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10" idx="0"/>
            <a:endCxn id="107" idx="3"/>
          </p:cNvCxnSpPr>
          <p:nvPr/>
        </p:nvCxnSpPr>
        <p:spPr>
          <a:xfrm flipV="1">
            <a:off x="7710281" y="4293208"/>
            <a:ext cx="225659" cy="746418"/>
          </a:xfrm>
          <a:prstGeom prst="line">
            <a:avLst/>
          </a:prstGeom>
          <a:ln w="317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13" idx="0"/>
            <a:endCxn id="107" idx="5"/>
          </p:cNvCxnSpPr>
          <p:nvPr/>
        </p:nvCxnSpPr>
        <p:spPr>
          <a:xfrm flipH="1" flipV="1">
            <a:off x="8196847" y="4293208"/>
            <a:ext cx="358601" cy="741881"/>
          </a:xfrm>
          <a:prstGeom prst="line">
            <a:avLst/>
          </a:prstGeom>
          <a:ln w="317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" name="Picture 209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" y="5943600"/>
            <a:ext cx="7869555" cy="70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1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9600"/>
            <a:ext cx="6892290" cy="229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45" y="1143000"/>
            <a:ext cx="5549837" cy="2074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45" y="1600200"/>
            <a:ext cx="3804476" cy="2400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001" y="1616203"/>
            <a:ext cx="3192399" cy="229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5" y="2133600"/>
            <a:ext cx="4749165" cy="2057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6" y="2579370"/>
            <a:ext cx="4550283" cy="2400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24" y="2587535"/>
            <a:ext cx="3938207" cy="229743"/>
          </a:xfrm>
          <a:prstGeom prst="rect">
            <a:avLst/>
          </a:prstGeom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59" y="3200400"/>
            <a:ext cx="6824460" cy="336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3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8" y="473421"/>
            <a:ext cx="7847267" cy="4834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4" y="1235202"/>
            <a:ext cx="1933956" cy="209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60" y="1235202"/>
            <a:ext cx="4939475" cy="2125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3" y="1752600"/>
            <a:ext cx="6911150" cy="212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6" y="2305431"/>
            <a:ext cx="1933956" cy="2091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127" y="2300211"/>
            <a:ext cx="5973318" cy="2125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4" y="2870735"/>
            <a:ext cx="2251139" cy="207455"/>
          </a:xfrm>
          <a:prstGeom prst="rect">
            <a:avLst/>
          </a:prstGeom>
        </p:spPr>
      </p:pic>
      <p:pic>
        <p:nvPicPr>
          <p:cNvPr id="7170" name="Picture 2" descr="https://calarmistead.files.wordpress.com/2015/07/random1.gif"/>
          <p:cNvPicPr>
            <a:picLocks noChangeAspect="1" noChangeArrowheads="1" noCrop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92" y="2696002"/>
            <a:ext cx="1752600" cy="55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5" y="3480335"/>
            <a:ext cx="6679276" cy="13202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93" y="5257800"/>
            <a:ext cx="7843838" cy="4920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9" y="6248401"/>
            <a:ext cx="7847267" cy="50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5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426714" cy="322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09600"/>
            <a:ext cx="3733800" cy="23241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609600"/>
            <a:ext cx="4629626" cy="34916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211193"/>
            <a:ext cx="2651760" cy="25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744593"/>
            <a:ext cx="3065145" cy="2552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2304980"/>
            <a:ext cx="1870710" cy="180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2811393"/>
            <a:ext cx="2577465" cy="2324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3344793"/>
            <a:ext cx="2754630" cy="2305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" y="3882390"/>
            <a:ext cx="2350770" cy="2324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4800600"/>
            <a:ext cx="3265170" cy="2266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800601"/>
            <a:ext cx="4518660" cy="535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1" y="5152756"/>
            <a:ext cx="3092958" cy="2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2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2831"/>
            <a:ext cx="5861876" cy="209169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68" y="990600"/>
            <a:ext cx="7162800" cy="3531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31" y="4820031"/>
            <a:ext cx="5681853" cy="209169"/>
          </a:xfrm>
          <a:prstGeom prst="rect">
            <a:avLst/>
          </a:prstGeom>
        </p:spPr>
      </p:pic>
      <p:sp>
        <p:nvSpPr>
          <p:cNvPr id="6" name="AutoShape 2" descr="data:image/jpeg;base64,/9j/4AAQSkZJRgABAQAAAQABAAD/2wCEAAkGBxMSEhQUEhQUFBQUFBUUFBQVFBUUFRQVFBQXFhQUFBQYHCkgGBolHBUVITEhJSkrLi4uFx8zODMsNygtLiwBCgoKDg0MFxAQFCwcFBwrNy0sLCwsLC0tLCwrLC4sLDAvLC0sLCs0LCssLC0sLS8sKywsNzAsNy4rOCw4NzcyK//AABEIALEBHAMBIgACEQEDEQH/xAAcAAEAAgMBAQEAAAAAAAAAAAAABAUBAwYCBwj/xABAEAACAgEBBQUFBgQEBQUAAAABAgADEQQFBhIhMRMiQVGBBzJhcZEjQlJigqFywdHwFEOisSRzg5LhM1OjwtL/xAAXAQEBAQEAAAAAAAAAAAAAAAAAAQID/8QAKBEBAQEAAQIEBAcAAAAAAAAAAAERAiExAxJh0TJB4fETIiNxgaHB/9oADAMBAAIRAxEAPwD7jERAREQEREBERAREQEREBERAREQEREBERAREQEREBE123qvU+njIdutJ90Y/3gT2YDrygGVOC3M/Uzaox4mTVxPFoJxPcrgZsTUFT3uY8/KNMTYmFOekzKhERAREQEREBERAREQEREBERAREQEREBERAREQERMEwMxI1usA6cz+31kOy9m8fQdJNXE23VqPifh/WQ7NUzfD5f1ngVec2KuJNGtaptVAIiFeomJo1+uroQ2XOlaLjLOwVRnkBk+JPhAkYgjM5TZftA0up1a6anjbiDYtI4ELKC3CoPeOQD1A6Tq4QosKnHh/fMSeDmQSuZ7osxyPT/aWFTIiJUIiICIiAiIgIiICIiAiIgIiICIiAiYJmp9Uo8fpzgbphmA68pUPtwcXAVKE9C2MN8iOUwzFjknMmtXjZ3TbtcB7vP4+EiPYzdT/SFWepEeQk9iYmRCszMwBOH1ntP0iagU8NhUWGu24jgWvBKkhT3mAYc+nLJ5wjucSt27t2nR0G+5u4MBQuGZ2PREHieR+WCTyE5D2yWWDSUvXY6obeFwjkK6uhK8WD3h3f3nEbed7Nk7OYf+nU+opYDoHDfZZ/QGjBY7U9rOqZvsUqpTPLiBtc8/FjgegHqZ0W5u8N21q7tNq9OGqKFW1FY4FUn3VIY+/94FTywOWOc4fdPfM6Cp0TTU2M7cRtfPFjAHAcDmowTjI6mWWi9qOpqwqafSJUCT2SVug5nJwQ/Ik+OJcHO30W7N1wDe/prlfIGBYqkMCPysv+5E/R9FgdVZTlWAZT5hhkH6T5fvRoqts6SrW6c102VE1Xds4RUXqQ9n5SQwPiHPLPKdRuBtihqU0iahL7dNUod61YIy8RVeBm9/hHCCR8POKOsxMMszmY4pBu09nh9JvlabMGWCNkA+c0j1ERAREQETxbnBx1wcfOU761+LAycAE+vSS1ZNXcSqW5j1JHrM5bzP7xpiziVvPzb6zHAfj9Y0xZFx5j6zyb18xK4jHhM4z4Rpia2rUeZ9JqbX+Qmjso7ISauR6bWMfIek1m5j4meuETMDUUJ6zHBPbNPMDXfp1dSrDIP7fEHwMhaXUGt+ytOT/lv+MeR/NLISFqq6tQr18alkIzwsC1bfdJAPI/A9Zmz5zu6cOU+Hl8N/r1TYZgASSAB1J5AfMz55vVvXrdHXwKlbOnJrX4mwD7jBBjIP4ifSVPtOdtVo9Hra2bsnULZXxEort3lJXOMhhYpP8ADLxuxnxOF4csv3dbtr2i6HT5Cub3H3acMPWwnh+hJ+E4/Vb/AOt1q2rpQunZE7UIn2ltlaH7UB2HvAFWwoBwG8hOc3M2dornsOuvNK1qrKAwUWcyGXOCcju8l5nJ8p9A3U3l2Wupr0uioKdplReVxxMFJC8Tk2NnBHexzx5zTDn/AGZ75vXf2GpsZ6727tljlilpwACzH3W5D4HHmZze/mk7LaOqQDraXH/UAs/+5lz7UN0P8Lb29S/8Pc3NR0qsOSU+CtzI9R5TmtVtx3vp1FneeoU8TeNnYHKs35uEKD54+MIutNvH22zLtFce9VwW6ZieqpYpen5heMr8MjwE672RU16jQ6rT3qtlfbBijdOF61x8sNWTkdDOW9pW6f8Agru0pH/DXElMdK36mv5Y5r8Mjw53XsPvHa6qs8w9Vb4PjwMynl/1BAi7T0mwadQK+LUuuSHep+OqvHhxY4n/AE5xKPfF9mfZrs5bcgntLGNnCwxyAWw5znxwB8/D6Btz2T6e1y+ntbT5OTXwdpWP4BxAqPhkgeGJs2N7K9JSQ17vqCPukCuvPxQElvkWx5gwK32c7tG/ZeqS0cK6pvssjoa1wlwB/OB8+CbfZ/uDqtJemputSshWU0p9oWVxzV35BeeDyzzUT6QGAAAAAAwAOQAHQATU1smq3s81PbIz3yNZqYVJvt5Sw2PfxKR+E/sf7M56zUSZuzfmxh+XP0I/rLCukiIlZIieSYFPvJtOyhAawDnPM88EeGJSbN2o1qWAY7VUz8OLvAch8R0m3e1MWK3PDLwny8uXrw/Wc1u6VqvGOQdmDfrxzPqqj1nO3q6SdHT7rbSNyEsTkqj/ABAdcFfRleXuZxu757HUvX4C2xB/DcO3Q+jB19Z2Ms7Jy7s5iYgSo9RMCZhGczyTMmabb1UqGYAscKCQCx64UHqflCvZM8EyLtXUvXTa9ado6Vs6154eMqpIXiwcZxjpPiu1faHrtSeFHFKtyC0jDHPQdoctn5YhH3TExPz1tfYWv0wF+oruTJA7UvxMCegZlYlT88TtPZvvxY9i6XVMX4+VNre9xAZ7Nz97I6E888jnIwwdN7TdNY+gsap3U1EWMEYrx1jk6tjqADxY/LPimydpW6WwW0Oa3HiOhHirL0ZT5GfpS2oMpVhlWBVh5gjBH0n56OmXR65qdQvFVXaarQfvUsfeyOh4SrgjoQJYV120N8U1unVygXU0Z7Wn7mo07DF3ZE+I5PwnmArdRkyx3V0C6jRarQhuKqxTdpHPPh4jkqfHKWBT8eP5zld89xbdFm2sm3TdRZ96vy7QDw/OOXymjcPeI6S9VJ+zdvHorHl6Buh+OD5zNmdY7eHfPPw+X8el9r9XN114cLYSg4grnGSg4sOceJHPl8J9Wq2VsXZhV7re3vQhlHF2jBgQVK1V91TkAgt085zW/W7lr64tpantTVKLl4EJCsxxaGI5L3gSc496Tdh+yfUPg6l0oX8C4ss+Rx3V+p+U042WXK73YW3dNtijUVmtggPZujleIqwytg4SeE5BxgnBSfLNZ7O9cNS9FdTWKD3bjhK2RvdYseWfNRkg+GMT69uvulptBxGgOXcBXd3LMwByOQwo556AS8LwK63ZC36NdPqgr5qrWzhJxxqoyyNgEEMMgzOx9h6bSDGnpSvIwWAy7fxWNlm9TJjWzRZfIJLWTS90h2amRbdTCp1mokazUyBZqZHe6DE2zUSNZqJHyTMWEKMuwUfE4z8vORXs2GXu6NJ4nfwxw/U5/lPGx9jraoct3fIdT9ek6bT0KihVGAJqJa2RESssEzRbZibmlXtC7AgQN4FFlRHiOY/n/fwnC3kqwI5HOf1A/wD6GZ0Ws15JwJSbRryMj+/A/wApjk6cVltZ8W13J/m0hh8bNORdWvqDYPSdjVYGUMvMMAQfMEZE4drc6NLPHS2rYf4M/af6Gcek6fd5vseD/wBpmr/SOdf/AMbJEL2WcCJyHtN2vqtLpls0zBR2nBa3CGZQw7jLxchzGOh94SsOs1OpStS9jqijqzsFUep5Ss0O9eiusFdWpqdzyVQ2OI+Sk8m9Mz4jsXZWq2teVNwZ1XjZr7GYhc4JRefiRyGBzkXenYT6DUGl3DEKrh1yvJs4OM5Ugj/Yy4a+873ah69FqnrYo6UWOjDqpVCQR9J+drdZY1gtax2sBDCxmZnBByCGPPkRPvXFZdsr7bPaWaE8eeR4mo55HgcmfH90jpWr1dersFavUjVvgsy2ox4SiqMk945A6gmIPrG4m9Q11HewL68C1R4+Vij8LY6eByPLPyDfTZP+F1t1QGE4uOv/AJdneXHwGSv6ZF2FtezSXpdUe8pwRz4XQ+8jfA/tyPhO39pfZ6zS6baFHNedVnTK8XNQ/kVcMv6x4QO43b1SbR2enad7tazVcPzr3HPzyOIfMT4NSzVWqVOXrsBUjxZGyCPUS22LvZqdJTZTSyqtrcXEQS6ErwnsznAJwPA9BOg9nu5F1t1d96NXRWQ6hxwtaynKAKefDkAknrjAznkH2gz5N7YNgsb6b6kZzcvZMqKWJdOaHAGSSpI/RPrMZkFJuV2x0NK6mtksVOzZXwSyr3UZhz6rjIPPrISezzZwta008XEcisseyU+PDWOWPgcjyAnTl54ayBUbKfsLn05PdPfqJ8j930wR+n4y6ayc/vOcIty+9Swb9JI4h8uh9DJq60MoYdGAI+RGZnj06O/i/m4zxPnel/ee6c900PfIFmqkWzVTTisLdTIlupkF75ryTIqTZqZHawma77FQcVjBR5scfTzlRqN416UobD+Ju6v06n9oF2FJkDV7Yoq5FuNvwp3j6noPrKsaTVan32IU/dXur9B19cy+2VueoxxDMClO1dRccVIK18/eb6nkPpLHZW7Lu3FaSx8ycn6mdpodiovQS2p0oEuJ5mnZGm7NQJYTAEzNMkREDy0ptqpkGXTSu1yZEDh9SuDNWMgiT9p1YMrwZlqN+wFBNtLe7YhGPPw/2J+sn7oXHAVveNfC3xs0zGpyfmCn0lXVb2dqP4AjPyP9/tLGo9jqrB90vXcPLFo7GwfIHDGRqupkDb2yxqtPbQ3+YhUHybqjejAH0k8CZlYfmXRa27TWFq3em0Bq2KnDDPJ1z4cx+0utfuftCuptVchHDhnLWhruo+0IyTy5eOR5ST7U9kdhrnYDuagdsPLiPdtHz4hxfrEia/e/W6upNLnK8CoUrQmy3hA9882YnAyBgHymkdF7PN6r7bG0mosa1barOzZzxOrKhYrxHmQVDdc9JyO52wxrdQlBfswULFuHiPdAJAGRz+M7v2b7lXU2jVakdmVVhXUcF8uOEu+Pd7pIx1588Y59PuzuRpdEwsTje0AjtHboG5EKgwoGOXifjIrmN5PZgq0KdFxvcrd4WOv2qtgdeSqV6+HLPjiS91NwLq6bqtVavZahMPTXluFwQUtWw8lcY/CQeXkJ9CgtJoqNi7q6PS4NNKhx/mN37PR2yR6Yl1majZNT3QqQzzW1siPqJGt1UCc+oke3VSut1civqJDEzW2h1ZT0ZSp+RGDKbYOsJoUHquVPoZIyTKzY7KlTO7BFaxyCxwCM8secze7rxv6fKes/1bNaTMKpMpNTvIg5UobD+I5Vfp1P7SJ2eq1PvMQp+6vdX6Dr65mnNcaza9FXItxN+FO8fU9B6mVdm2b7eVKCsefvN9TyH0lrsvdEciwnWbP2Cq45CMNjhNFuxZY3FaWYnxYkn6mdXszddFxynU0aEDwktKgJrGdVul2aq+EsK6AJuAmZUeQs9REBERAREQMGRdSvKS5puEDlNr09Zz7zr9pVcjOU1S4Jma1GvGQQf7z/AOcSfeQ6aa09O9p7T+WwcOf+5U/7pWjxk7RKbab6c4Ypx1/B16H0YLIrqtn38daseZ5q38Skq/8AqBm9jKTdnWBwfKxVuUeXEOGxfmGXJ/jlxa0Iot5926dd2Qu4sVOWHAQpIIwUJxyB5Hlz7okvZWx9Ppl4aKkrHiVHeb+Jzzb1MmZnkvKNmYLyM18j2aqBNNs0vqJX2auRbNVIYsrNVItmrldZqCZr4iYVLs1U0NaTNVrKg4nYKPNjiVWp3iQcqlNh8z3V/qf2gXIUmQ9ZtWmrkzcTfhTvH5HwHrKRv8VqORJCn7q91fXxPrLXZu6R5cUKq9Vty67K1J2anlnq5Hz6D++czod3LLCC+T4DPPA8h5Cd7s7dxF8Je6bZyjwl8qXl0xyOy91VXqJ02k2Sq+Etq6AJtCy4zqNVpQJIVJ7iVGAJmIgIiICIiAiIgIiICeHE9zBgVWur5TktqVYM7fUpynNbXo6yVY5uSdHqOztrfwLcDfJu7z/0n0kZxznmwZUj6fPwMy1F1ph2FxA9wOWT/l3nvD0sH7CXNusHiPpOTu2ir9lk92ziQ/lJU/zXHzMnU63iQEnJ5gnzKnBPrjPrAtrNbItmslbZqZHe6NMT7dXI76mReLMPhRxOQo8ycD95Bsa2ApMqNTt+teVSmw+fur9TzP0kJrdTqORJVT91O6PXxPqYF1q9pU1e++W/Cveb1x09ZV27cts5UpwD8R7zf0H7yZszdQnHEJ1mzt3VXwlw1xGm2BbceKwsx82JJ/8AE6fZm6qrjInXafZwHhJ9dAEuJqm0ex1XwlnVpAPCSwk9YmmWta8TYBMxAREQEREBERAREQEREBERAREQEREDVaspdpU5Bl6wkHWV5EDgtdXgmRcy72xp5QtMtK1qO86HOBixD+bxx6gH1kjZd2eLycCwD54Dfym5gCQT4Z+h6zUdQqEcKE4z1OOueUjScqk9Jp1esqq99xn8I5t9B09ZWX3ai3kDwL5Jy+p6zfs/ddm6iREa/b1jcqU4R+Ju83oOg/eaqNk3XNxOWY+ZOfp5Tttm7sKuOU6LSbJVfCaxNcbsvdUDGROo0WxVXwl5VpgJvWuXE1Cp0QElpVNoEzKjyFnqIgIiICIiAiIgIiICIiAiIgIiICIiAiIgIiIGDNNyTfMMIHPbR0mROY1OzjnkJ9AspzI7aEHwkxdcJXspj4Sfpt3s9ROvTRAeEkLSBGGqDSbDVfCWtOhA8JOCzOJUakpAmwLPUQMYmYiAiIgIiICIiAiIgIiICIiAiIgIiICIiAiIgIiICIiAgxEDyZgREDInoREBERAREQEREBERAREQEREBERAREQEREBERAREQEREBERAREQ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jpeg;base64,/9j/4AAQSkZJRgABAQAAAQABAAD/2wCEAAkGBxMSEhQUEhQUFBQUFBUUFBQVFBUUFRQVFBQXFhQUFBQYHCkgGBolHBUVITEhJSkrLi4uFx8zODMsNygtLiwBCgoKDg0MFxAQFCwcFBwrNy0sLCwsLC0tLCwrLC4sLDAvLC0sLCs0LCssLC0sLS8sKywsNzAsNy4rOCw4NzcyK//AABEIALEBHAMBIgACEQEDEQH/xAAcAAEAAgMBAQEAAAAAAAAAAAAABAUBAwYCBwj/xABAEAACAgEBBQUFBgQEBQUAAAABAgADEQQFBhIhMRMiQVGBBzJhcZEjQlJigqFywdHwFEOisSRzg5LhM1OjwtL/xAAXAQEBAQEAAAAAAAAAAAAAAAAAAQID/8QAKBEBAQEAAQIEBAcAAAAAAAAAAAERAiExAxJh0TJB4fETIiNxgaHB/9oADAMBAAIRAxEAPwD7jERAREQEREBERAREQEREBERAREQEREBERAREQEREBE123qvU+njIdutJ90Y/3gT2YDrygGVOC3M/Uzaox4mTVxPFoJxPcrgZsTUFT3uY8/KNMTYmFOekzKhERAREQEREBERAREQEREBERAREQEREBERAREQERMEwMxI1usA6cz+31kOy9m8fQdJNXE23VqPifh/WQ7NUzfD5f1ngVec2KuJNGtaptVAIiFeomJo1+uroQ2XOlaLjLOwVRnkBk+JPhAkYgjM5TZftA0up1a6anjbiDYtI4ELKC3CoPeOQD1A6Tq4QosKnHh/fMSeDmQSuZ7osxyPT/aWFTIiJUIiICIiAiIgIiICIiAiIgIiICIiAiYJmp9Uo8fpzgbphmA68pUPtwcXAVKE9C2MN8iOUwzFjknMmtXjZ3TbtcB7vP4+EiPYzdT/SFWepEeQk9iYmRCszMwBOH1ntP0iagU8NhUWGu24jgWvBKkhT3mAYc+nLJ5wjucSt27t2nR0G+5u4MBQuGZ2PREHieR+WCTyE5D2yWWDSUvXY6obeFwjkK6uhK8WD3h3f3nEbed7Nk7OYf+nU+opYDoHDfZZ/QGjBY7U9rOqZvsUqpTPLiBtc8/FjgegHqZ0W5u8N21q7tNq9OGqKFW1FY4FUn3VIY+/94FTywOWOc4fdPfM6Cp0TTU2M7cRtfPFjAHAcDmowTjI6mWWi9qOpqwqafSJUCT2SVug5nJwQ/Ik+OJcHO30W7N1wDe/prlfIGBYqkMCPysv+5E/R9FgdVZTlWAZT5hhkH6T5fvRoqts6SrW6c102VE1Xds4RUXqQ9n5SQwPiHPLPKdRuBtihqU0iahL7dNUod61YIy8RVeBm9/hHCCR8POKOsxMMszmY4pBu09nh9JvlabMGWCNkA+c0j1ERAREQETxbnBx1wcfOU761+LAycAE+vSS1ZNXcSqW5j1JHrM5bzP7xpiziVvPzb6zHAfj9Y0xZFx5j6zyb18xK4jHhM4z4Rpia2rUeZ9JqbX+Qmjso7ISauR6bWMfIek1m5j4meuETMDUUJ6zHBPbNPMDXfp1dSrDIP7fEHwMhaXUGt+ytOT/lv+MeR/NLISFqq6tQr18alkIzwsC1bfdJAPI/A9Zmz5zu6cOU+Hl8N/r1TYZgASSAB1J5AfMz55vVvXrdHXwKlbOnJrX4mwD7jBBjIP4ifSVPtOdtVo9Hra2bsnULZXxEort3lJXOMhhYpP8ADLxuxnxOF4csv3dbtr2i6HT5Cub3H3acMPWwnh+hJ+E4/Vb/AOt1q2rpQunZE7UIn2ltlaH7UB2HvAFWwoBwG8hOc3M2dornsOuvNK1qrKAwUWcyGXOCcju8l5nJ8p9A3U3l2Wupr0uioKdplReVxxMFJC8Tk2NnBHexzx5zTDn/AGZ75vXf2GpsZ6727tljlilpwACzH3W5D4HHmZze/mk7LaOqQDraXH/UAs/+5lz7UN0P8Lb29S/8Pc3NR0qsOSU+CtzI9R5TmtVtx3vp1FneeoU8TeNnYHKs35uEKD54+MIutNvH22zLtFce9VwW6ZieqpYpen5heMr8MjwE672RU16jQ6rT3qtlfbBijdOF61x8sNWTkdDOW9pW6f8Agru0pH/DXElMdK36mv5Y5r8Mjw53XsPvHa6qs8w9Vb4PjwMynl/1BAi7T0mwadQK+LUuuSHep+OqvHhxY4n/AE5xKPfF9mfZrs5bcgntLGNnCwxyAWw5znxwB8/D6Btz2T6e1y+ntbT5OTXwdpWP4BxAqPhkgeGJs2N7K9JSQ17vqCPukCuvPxQElvkWx5gwK32c7tG/ZeqS0cK6pvssjoa1wlwB/OB8+CbfZ/uDqtJemputSshWU0p9oWVxzV35BeeDyzzUT6QGAAAAAAwAOQAHQATU1smq3s81PbIz3yNZqYVJvt5Sw2PfxKR+E/sf7M56zUSZuzfmxh+XP0I/rLCukiIlZIieSYFPvJtOyhAawDnPM88EeGJSbN2o1qWAY7VUz8OLvAch8R0m3e1MWK3PDLwny8uXrw/Wc1u6VqvGOQdmDfrxzPqqj1nO3q6SdHT7rbSNyEsTkqj/ABAdcFfRleXuZxu757HUvX4C2xB/DcO3Q+jB19Z2Ms7Jy7s5iYgSo9RMCZhGczyTMmabb1UqGYAscKCQCx64UHqflCvZM8EyLtXUvXTa9ado6Vs6154eMqpIXiwcZxjpPiu1faHrtSeFHFKtyC0jDHPQdoctn5YhH3TExPz1tfYWv0wF+oruTJA7UvxMCegZlYlT88TtPZvvxY9i6XVMX4+VNre9xAZ7Nz97I6E888jnIwwdN7TdNY+gsap3U1EWMEYrx1jk6tjqADxY/LPimydpW6WwW0Oa3HiOhHirL0ZT5GfpS2oMpVhlWBVh5gjBH0n56OmXR65qdQvFVXaarQfvUsfeyOh4SrgjoQJYV120N8U1unVygXU0Z7Wn7mo07DF3ZE+I5PwnmArdRkyx3V0C6jRarQhuKqxTdpHPPh4jkqfHKWBT8eP5zld89xbdFm2sm3TdRZ96vy7QDw/OOXymjcPeI6S9VJ+zdvHorHl6Buh+OD5zNmdY7eHfPPw+X8el9r9XN114cLYSg4grnGSg4sOceJHPl8J9Wq2VsXZhV7re3vQhlHF2jBgQVK1V91TkAgt085zW/W7lr64tpantTVKLl4EJCsxxaGI5L3gSc496Tdh+yfUPg6l0oX8C4ss+Rx3V+p+U042WXK73YW3dNtijUVmtggPZujleIqwytg4SeE5BxgnBSfLNZ7O9cNS9FdTWKD3bjhK2RvdYseWfNRkg+GMT69uvulptBxGgOXcBXd3LMwByOQwo556AS8LwK63ZC36NdPqgr5qrWzhJxxqoyyNgEEMMgzOx9h6bSDGnpSvIwWAy7fxWNlm9TJjWzRZfIJLWTS90h2amRbdTCp1mokazUyBZqZHe6DE2zUSNZqJHyTMWEKMuwUfE4z8vORXs2GXu6NJ4nfwxw/U5/lPGx9jraoct3fIdT9ek6bT0KihVGAJqJa2RESssEzRbZibmlXtC7AgQN4FFlRHiOY/n/fwnC3kqwI5HOf1A/wD6GZ0Ws15JwJSbRryMj+/A/wApjk6cVltZ8W13J/m0hh8bNORdWvqDYPSdjVYGUMvMMAQfMEZE4drc6NLPHS2rYf4M/af6Gcek6fd5vseD/wBpmr/SOdf/AMbJEL2WcCJyHtN2vqtLpls0zBR2nBa3CGZQw7jLxchzGOh94SsOs1OpStS9jqijqzsFUep5Ss0O9eiusFdWpqdzyVQ2OI+Sk8m9Mz4jsXZWq2teVNwZ1XjZr7GYhc4JRefiRyGBzkXenYT6DUGl3DEKrh1yvJs4OM5Ugj/Yy4a+873ah69FqnrYo6UWOjDqpVCQR9J+drdZY1gtax2sBDCxmZnBByCGPPkRPvXFZdsr7bPaWaE8eeR4mo55HgcmfH90jpWr1dersFavUjVvgsy2ox4SiqMk945A6gmIPrG4m9Q11HewL68C1R4+Vij8LY6eByPLPyDfTZP+F1t1QGE4uOv/AJdneXHwGSv6ZF2FtezSXpdUe8pwRz4XQ+8jfA/tyPhO39pfZ6zS6baFHNedVnTK8XNQ/kVcMv6x4QO43b1SbR2enad7tazVcPzr3HPzyOIfMT4NSzVWqVOXrsBUjxZGyCPUS22LvZqdJTZTSyqtrcXEQS6ErwnsznAJwPA9BOg9nu5F1t1d96NXRWQ6hxwtaynKAKefDkAknrjAznkH2gz5N7YNgsb6b6kZzcvZMqKWJdOaHAGSSpI/RPrMZkFJuV2x0NK6mtksVOzZXwSyr3UZhz6rjIPPrISezzZwta008XEcisseyU+PDWOWPgcjyAnTl54ayBUbKfsLn05PdPfqJ8j930wR+n4y6ayc/vOcIty+9Swb9JI4h8uh9DJq60MoYdGAI+RGZnj06O/i/m4zxPnel/ee6c900PfIFmqkWzVTTisLdTIlupkF75ryTIqTZqZHawma77FQcVjBR5scfTzlRqN416UobD+Ju6v06n9oF2FJkDV7Yoq5FuNvwp3j6noPrKsaTVan32IU/dXur9B19cy+2VueoxxDMClO1dRccVIK18/eb6nkPpLHZW7Lu3FaSx8ycn6mdpodiovQS2p0oEuJ5mnZGm7NQJYTAEzNMkREDy0ptqpkGXTSu1yZEDh9SuDNWMgiT9p1YMrwZlqN+wFBNtLe7YhGPPw/2J+sn7oXHAVveNfC3xs0zGpyfmCn0lXVb2dqP4AjPyP9/tLGo9jqrB90vXcPLFo7GwfIHDGRqupkDb2yxqtPbQ3+YhUHybqjejAH0k8CZlYfmXRa27TWFq3em0Bq2KnDDPJ1z4cx+0utfuftCuptVchHDhnLWhruo+0IyTy5eOR5ST7U9kdhrnYDuagdsPLiPdtHz4hxfrEia/e/W6upNLnK8CoUrQmy3hA9882YnAyBgHymkdF7PN6r7bG0mosa1barOzZzxOrKhYrxHmQVDdc9JyO52wxrdQlBfswULFuHiPdAJAGRz+M7v2b7lXU2jVakdmVVhXUcF8uOEu+Pd7pIx1588Y59PuzuRpdEwsTje0AjtHboG5EKgwoGOXifjIrmN5PZgq0KdFxvcrd4WOv2qtgdeSqV6+HLPjiS91NwLq6bqtVavZahMPTXluFwQUtWw8lcY/CQeXkJ9CgtJoqNi7q6PS4NNKhx/mN37PR2yR6Yl1majZNT3QqQzzW1siPqJGt1UCc+oke3VSut1civqJDEzW2h1ZT0ZSp+RGDKbYOsJoUHquVPoZIyTKzY7KlTO7BFaxyCxwCM8secze7rxv6fKes/1bNaTMKpMpNTvIg5UobD+I5Vfp1P7SJ2eq1PvMQp+6vdX6Dr65mnNcaza9FXItxN+FO8fU9B6mVdm2b7eVKCsefvN9TyH0lrsvdEciwnWbP2Cq45CMNjhNFuxZY3FaWYnxYkn6mdXszddFxynU0aEDwktKgJrGdVul2aq+EsK6AJuAmZUeQs9REBERAREQMGRdSvKS5puEDlNr09Zz7zr9pVcjOU1S4Jma1GvGQQf7z/AOcSfeQ6aa09O9p7T+WwcOf+5U/7pWjxk7RKbab6c4Ypx1/B16H0YLIrqtn38daseZ5q38Skq/8AqBm9jKTdnWBwfKxVuUeXEOGxfmGXJ/jlxa0Iot5926dd2Qu4sVOWHAQpIIwUJxyB5Hlz7okvZWx9Ppl4aKkrHiVHeb+Jzzb1MmZnkvKNmYLyM18j2aqBNNs0vqJX2auRbNVIYsrNVItmrldZqCZr4iYVLs1U0NaTNVrKg4nYKPNjiVWp3iQcqlNh8z3V/qf2gXIUmQ9ZtWmrkzcTfhTvH5HwHrKRv8VqORJCn7q91fXxPrLXZu6R5cUKq9Vty67K1J2anlnq5Hz6D++czod3LLCC+T4DPPA8h5Cd7s7dxF8Je6bZyjwl8qXl0xyOy91VXqJ02k2Sq+Etq6AJtCy4zqNVpQJIVJ7iVGAJmIgIiICIiAiIgIiICeHE9zBgVWur5TktqVYM7fUpynNbXo6yVY5uSdHqOztrfwLcDfJu7z/0n0kZxznmwZUj6fPwMy1F1ph2FxA9wOWT/l3nvD0sH7CXNusHiPpOTu2ir9lk92ziQ/lJU/zXHzMnU63iQEnJ5gnzKnBPrjPrAtrNbItmslbZqZHe6NMT7dXI76mReLMPhRxOQo8ycD95Bsa2ApMqNTt+teVSmw+fur9TzP0kJrdTqORJVT91O6PXxPqYF1q9pU1e++W/Cveb1x09ZV27cts5UpwD8R7zf0H7yZszdQnHEJ1mzt3VXwlw1xGm2BbceKwsx82JJ/8AE6fZm6qrjInXafZwHhJ9dAEuJqm0ex1XwlnVpAPCSwk9YmmWta8TYBMxAREQEREBERAREQEREBERAREQEREDVaspdpU5Bl6wkHWV5EDgtdXgmRcy72xp5QtMtK1qO86HOBixD+bxx6gH1kjZd2eLycCwD54Dfym5gCQT4Z+h6zUdQqEcKE4z1OOueUjScqk9Jp1esqq99xn8I5t9B09ZWX3ai3kDwL5Jy+p6zfs/ddm6iREa/b1jcqU4R+Ju83oOg/eaqNk3XNxOWY+ZOfp5Tttm7sKuOU6LSbJVfCaxNcbsvdUDGROo0WxVXwl5VpgJvWuXE1Cp0QElpVNoEzKjyFnqIgIiICIiAiIgIiICIiAiIgIiICIiAiIgIiIGDNNyTfMMIHPbR0mROY1OzjnkJ9AspzI7aEHwkxdcJXspj4Sfpt3s9ROvTRAeEkLSBGGqDSbDVfCWtOhA8JOCzOJUakpAmwLPUQMYmYiAiIgIiICIiAiIgIiICIiAiIgIiICIiAiIgIiICIiAgxEDyZgREDInoREBERAREQEREBERAREQEREBERAREQEREBERAREQEREBERAREQP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0" name="Picture 6" descr="http://profit.bsa.s3-us-west-2.amazonaws.com/bad-news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357" y="4985656"/>
            <a:ext cx="945644" cy="5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84" y="5227743"/>
            <a:ext cx="5776151" cy="2091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88002"/>
            <a:ext cx="5604701" cy="212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84" y="6248400"/>
            <a:ext cx="7833551" cy="50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9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2000"/>
            <a:ext cx="5963031" cy="2468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6724269" cy="205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" y="2438400"/>
            <a:ext cx="7838694" cy="4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1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426714" cy="322326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533400"/>
            <a:ext cx="2667000" cy="23739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720361"/>
            <a:ext cx="2256282" cy="480060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113" y="4191000"/>
            <a:ext cx="2474443" cy="2085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96" y="6288405"/>
            <a:ext cx="600075" cy="161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6288405"/>
            <a:ext cx="954977" cy="2040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67" y="6288405"/>
            <a:ext cx="954977" cy="2040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25" y="1066800"/>
            <a:ext cx="3368993" cy="2074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25" y="1346834"/>
            <a:ext cx="3619310" cy="2074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1" y="2590800"/>
            <a:ext cx="4329113" cy="4852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1" y="3905821"/>
            <a:ext cx="4522851" cy="2091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25" y="3300411"/>
            <a:ext cx="1736789" cy="3257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1" y="614890"/>
            <a:ext cx="958406" cy="161163"/>
          </a:xfrm>
          <a:prstGeom prst="rect">
            <a:avLst/>
          </a:prstGeom>
        </p:spPr>
      </p:pic>
      <p:pic>
        <p:nvPicPr>
          <p:cNvPr id="25" name="Picture 24" descr="Screen Clippi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6" y="4375340"/>
            <a:ext cx="2281514" cy="184720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49" y="6267831"/>
            <a:ext cx="1486472" cy="209169"/>
          </a:xfrm>
          <a:prstGeom prst="rect">
            <a:avLst/>
          </a:prstGeom>
        </p:spPr>
      </p:pic>
      <p:pic>
        <p:nvPicPr>
          <p:cNvPr id="27" name="Picture 26" descr="Screen Clippi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434" y="4444201"/>
            <a:ext cx="1946909" cy="17878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773" y="6269545"/>
            <a:ext cx="1836230" cy="2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1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426714" cy="322326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667000"/>
            <a:ext cx="4867955" cy="40201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9600"/>
            <a:ext cx="1351026" cy="204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46" y="1242448"/>
            <a:ext cx="3922776" cy="2108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475" y="3886200"/>
            <a:ext cx="1047560" cy="20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337" y="6248400"/>
            <a:ext cx="961835" cy="2108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316" y="2330417"/>
            <a:ext cx="1049274" cy="207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710" y="2342671"/>
            <a:ext cx="1356170" cy="205740"/>
          </a:xfrm>
          <a:prstGeom prst="rect">
            <a:avLst/>
          </a:prstGeom>
        </p:spPr>
      </p:pic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7" y="2342671"/>
            <a:ext cx="1049274" cy="1074497"/>
          </a:xfrm>
          <a:prstGeom prst="rect">
            <a:avLst/>
          </a:prstGeom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35032"/>
            <a:ext cx="1066939" cy="10618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9" y="1832361"/>
            <a:ext cx="864108" cy="4800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769247"/>
            <a:ext cx="864108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9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426714" cy="3223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9600"/>
            <a:ext cx="1351026" cy="204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46" y="1045954"/>
            <a:ext cx="3922776" cy="21088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75487" y="2585761"/>
            <a:ext cx="4375671" cy="2613660"/>
            <a:chOff x="1799653" y="1861602"/>
            <a:chExt cx="4375671" cy="2613660"/>
          </a:xfrm>
        </p:grpSpPr>
        <p:pic>
          <p:nvPicPr>
            <p:cNvPr id="16" name="Picture 15" descr="Screen Clippi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653" y="1902638"/>
              <a:ext cx="1803273" cy="1846621"/>
            </a:xfrm>
            <a:prstGeom prst="rect">
              <a:avLst/>
            </a:prstGeom>
          </p:spPr>
        </p:pic>
        <p:pic>
          <p:nvPicPr>
            <p:cNvPr id="17" name="Picture 16" descr="Screen Clippi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2163" y="1861602"/>
              <a:ext cx="1823161" cy="181439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9235" y="3976152"/>
              <a:ext cx="864108" cy="48006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38" y="3995202"/>
              <a:ext cx="864108" cy="48006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750234"/>
            <a:ext cx="4533138" cy="209169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418583"/>
            <a:ext cx="2943636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8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426714" cy="322326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685800"/>
            <a:ext cx="3805599" cy="1913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6" y="2848070"/>
            <a:ext cx="4243388" cy="495491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788" y="362875"/>
            <a:ext cx="3372212" cy="64972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3886200"/>
            <a:ext cx="4430268" cy="481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1" y="614891"/>
            <a:ext cx="1236155" cy="16116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59968" y="4648200"/>
            <a:ext cx="4011879" cy="2133600"/>
            <a:chOff x="859968" y="4648200"/>
            <a:chExt cx="4011879" cy="2133600"/>
          </a:xfrm>
        </p:grpSpPr>
        <p:pic>
          <p:nvPicPr>
            <p:cNvPr id="15" name="Picture 14" descr="Screen Clippi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968" y="4648200"/>
              <a:ext cx="3466202" cy="21336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3957447" y="6324600"/>
              <a:ext cx="914400" cy="3810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064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426714" cy="3223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1" y="614890"/>
            <a:ext cx="1414463" cy="159449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2228850"/>
            <a:ext cx="4496428" cy="3982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1" y="1371600"/>
            <a:ext cx="3651885" cy="209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1" y="1905000"/>
            <a:ext cx="1719644" cy="207455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66" y="2376558"/>
            <a:ext cx="3396262" cy="364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6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426714" cy="3223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2" y="614890"/>
            <a:ext cx="1656207" cy="204026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4" y="1162051"/>
            <a:ext cx="2686050" cy="2012855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47" y="3619503"/>
            <a:ext cx="2671104" cy="2003328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99" y="1104903"/>
            <a:ext cx="3962953" cy="47345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4" y="6117145"/>
            <a:ext cx="3763328" cy="207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5" y="6520678"/>
            <a:ext cx="5062919" cy="2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2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0" y="50074"/>
            <a:ext cx="3394710" cy="326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29005"/>
            <a:ext cx="6435090" cy="232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95" y="3181244"/>
            <a:ext cx="3156585" cy="234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68" y="3181244"/>
            <a:ext cx="3036570" cy="2343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8" y="3790844"/>
            <a:ext cx="3480435" cy="20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9" y="4324244"/>
            <a:ext cx="3525012" cy="2057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268" y="3698568"/>
            <a:ext cx="2057400" cy="204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69" y="4239577"/>
            <a:ext cx="2462022" cy="4800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39" y="1981201"/>
            <a:ext cx="525399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4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S-AD 216: Foundations of Computer Graphics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Perfectly clear glass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5$&#10;\end{document}"/>
  <p:tag name="IGUANATEXSIZE" val="1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4$&#10;\end{document}"/>
  <p:tag name="IGUANATEXSIZE" val="1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3$&#10;\end{document}"/>
  <p:tag name="IGUANATEXSIZE" val="1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1$&#10;\end{document}"/>
  <p:tag name="IGUANATEXSIZE" val="1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6$&#10;\end{document}"/>
  <p:tag name="IGUANATEXSIZE" val="1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5$&#10;\end{document}"/>
  <p:tag name="IGUANATEXSIZE" val="1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4$&#10;\end{document}"/>
  <p:tag name="IGUANATEXSIZE" val="1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3$&#10;\end{document}"/>
  <p:tag name="IGUANATEXSIZE" val="1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2$&#10;\end{document}"/>
  <p:tag name="IGUANATEXSIZE" val="1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1$&#10;\end{document}"/>
  <p:tag name="IGUANATEXSIZE" val="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bf Distribution Ray Tracing:}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2$&#10;\end{document}"/>
  <p:tag name="IGUANATEXSIZE" val="1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1$&#10;\end{document}"/>
  <p:tag name="IGUANATEXSIZE" val="1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Path followed in the tree:&#10;&#10;\end{document}"/>
  <p:tag name="IGUANATEXSIZE" val="1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1$&#10;&#10;\end{document}"/>
  <p:tag name="IGUANATEXSIZE" val="1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2$&#10;&#10;\end{document}"/>
  <p:tag name="IGUANATEXSIZE" val="1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3$&#10;&#10;\end{document}"/>
  <p:tag name="IGUANATEXSIZE" val="1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2$&#10;&#10;\end{document}"/>
  <p:tag name="IGUANATEXSIZE" val="1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3$&#10;&#10;\end{document}"/>
  <p:tag name="IGUANATEXSIZE" val="1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1$&#10;&#10;\end{document}"/>
  <p:tag name="IGUANATEXSIZE" val="1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Instead of a single ray, use a distribution\\ of rays.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5$&#10;\end{document}"/>
  <p:tag name="IGUANATEXSIZE" val="1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6$&#10;\end{document}"/>
  <p:tag name="IGUANATEXSIZE" val="1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5$&#10;\end{document}"/>
  <p:tag name="IGUANATEXSIZE" val="1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4$&#10;\end{document}"/>
  <p:tag name="IGUANATEXSIZE" val="1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3$&#10;\end{document}"/>
  <p:tag name="IGUANATEXSIZE" val="1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2$&#10;\end{document}"/>
  <p:tag name="IGUANATEXSIZE" val="1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1$&#10;\end{document}"/>
  <p:tag name="IGUANATEXSIZE" val="1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6$&#10;\end{document}"/>
  <p:tag name="IGUANATEXSIZE" val="1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5$&#10;\end{document}"/>
  <p:tag name="IGUANATEXSIZE" val="1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4$&#10;\end{document}"/>
  <p:tag name="IGUANATEXSIZE" val="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\textcolor{blue}{\em (a.k.a Distributed Ray Tracing)}&#10;\end{document}"/>
  <p:tag name="IGUANATEXSIZE" val="1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3$&#10;\end{document}"/>
  <p:tag name="IGUANATEXSIZE" val="1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2$&#10;\end{document}"/>
  <p:tag name="IGUANATEXSIZE" val="1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6$&#10;\end{document}"/>
  <p:tag name="IGUANATEXSIZE" val="1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5$&#10;\end{document}"/>
  <p:tag name="IGUANATEXSIZE" val="1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4$&#10;\end{document}"/>
  <p:tag name="IGUANATEXSIZE" val="1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3$&#10;\end{document}"/>
  <p:tag name="IGUANATEXSIZE" val="1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1$&#10;\end{document}"/>
  <p:tag name="IGUANATEXSIZE" val="1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6$&#10;\end{document}"/>
  <p:tag name="IGUANATEXSIZE" val="1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5$&#10;\end{document}"/>
  <p:tag name="IGUANATEXSIZE" val="1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4$&#10;\end{document}"/>
  <p:tag name="IGUANATEXSIZE" val="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Distribution Ray Tracing}&#10;&#10;\end{document}"/>
  <p:tag name="IGUANATEXSIZE" val="2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3$&#10;\end{document}"/>
  <p:tag name="IGUANATEXSIZE" val="1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2$&#10;\end{document}"/>
  <p:tag name="IGUANATEXSIZE" val="1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1$&#10;\end{document}"/>
  <p:tag name="IGUANATEXSIZE" val="1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2$&#10;\end{document}"/>
  <p:tag name="IGUANATEXSIZE" val="1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1$&#10;\end{document}"/>
  <p:tag name="IGUANATEXSIZE" val="1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Path followed in the tree:&#10;&#10;\end{document}"/>
  <p:tag name="IGUANATEXSIZE" val="18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1$&#10;&#10;\end{document}"/>
  <p:tag name="IGUANATEXSIZE" val="1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5$&#10;&#10;\end{document}"/>
  <p:tag name="IGUANATEXSIZE" val="18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6$&#10;&#10;\end{document}"/>
  <p:tag name="IGUANATEXSIZE" val="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\em&#10;How to compute the\\ intensity at this point?&#10;&#10;\end{document}"/>
  <p:tag name="IGUANATEXSIZE" val="18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6$&#10;&#10;\end{document}"/>
  <p:tag name="IGUANATEXSIZE" val="18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5$&#10;&#10;\end{document}"/>
  <p:tag name="IGUANATEXSIZE" val="1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ell_5$&#10;\end{document}"/>
  <p:tag name="IGUANATEXSIZE" val="1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\textcolor{blue}{\em no intersection with the&#10; part of\\ $O_5$ in the left &#10;subtree of $\ell_6$!}&#10;\end{document}"/>
  <p:tag name="IGUANATEXSIZE" val="16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$O_4$&#10;\end{document}"/>
  <p:tag name="IGUANATEXSIZE" val="1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$\ell_6$&#10;\end{document}"/>
  <p:tag name="IGUANATEXSIZE" val="1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$\ell_5$&#10;\end{document}"/>
  <p:tag name="IGUANATEXSIZE" val="1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$\ell_1$&#10;\end{document}"/>
  <p:tag name="IGUANATEXSIZE" val="1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$\ell_2$&#10;\end{document}"/>
  <p:tag name="IGUANATEXSIZE" val="18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$\ell_4$&#10;\end{document}"/>
  <p:tag name="IGUANATEXSIZE" val="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\em&#10;umbra&#10;&#10;\end{document}"/>
  <p:tag name="IGUANATEXSIZE" val="18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$O_5$&#10;\end{document}"/>
  <p:tag name="IGUANATEXSIZE" val="1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5$&#10;\end{document}"/>
  <p:tag name="IGUANATEXSIZE" val="1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6$&#10;\end{document}"/>
  <p:tag name="IGUANATEXSIZE" val="1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5$&#10;\end{document}"/>
  <p:tag name="IGUANATEXSIZE" val="18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4$&#10;\end{document}"/>
  <p:tag name="IGUANATEXSIZE" val="18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3$&#10;\end{document}"/>
  <p:tag name="IGUANATEXSIZE" val="1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2$&#10;\end{document}"/>
  <p:tag name="IGUANATEXSIZE" val="1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1$&#10;\end{document}"/>
  <p:tag name="IGUANATEXSIZE" val="1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6$&#10;\end{document}"/>
  <p:tag name="IGUANATEXSIZE" val="1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5$&#10;\end{document}"/>
  <p:tag name="IGUANATEXSIZE" val="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\em&#10;penumbra&#10;&#10;\end{document}"/>
  <p:tag name="IGUANATEXSIZE" val="1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4$&#10;\end{document}"/>
  <p:tag name="IGUANATEXSIZE" val="1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3$&#10;\end{document}"/>
  <p:tag name="IGUANATEXSIZE" val="1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2$&#10;\end{document}"/>
  <p:tag name="IGUANATEXSIZE" val="18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6$&#10;\end{document}"/>
  <p:tag name="IGUANATEXSIZE" val="18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5$&#10;\end{document}"/>
  <p:tag name="IGUANATEXSIZE" val="1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4$&#10;\end{document}"/>
  <p:tag name="IGUANATEXSIZE" val="1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3$&#10;\end{document}"/>
  <p:tag name="IGUANATEXSIZE" val="1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1$&#10;\end{document}"/>
  <p:tag name="IGUANATEXSIZE" val="1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6$&#10;\end{document}"/>
  <p:tag name="IGUANATEXSIZE" val="1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5$&#10;\end{document}"/>
  <p:tag name="IGUANATEXSIZE" val="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\em&#10;penumbra&#10;&#10;\end{document}"/>
  <p:tag name="IGUANATEXSIZE" val="18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4$&#10;\end{document}"/>
  <p:tag name="IGUANATEXSIZE" val="1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3$&#10;\end{document}"/>
  <p:tag name="IGUANATEXSIZE" val="1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2$&#10;\end{document}"/>
  <p:tag name="IGUANATEXSIZE" val="18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1$&#10;\end{document}"/>
  <p:tag name="IGUANATEXSIZE" val="1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2$&#10;\end{document}"/>
  <p:tag name="IGUANATEXSIZE" val="1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1$&#10;\end{document}"/>
  <p:tag name="IGUANATEXSIZE" val="1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Path followed in the tree:&#10;&#10;\end{document}"/>
  <p:tag name="IGUANATEXSIZE" val="1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1$&#10;&#10;\end{document}"/>
  <p:tag name="IGUANATEXSIZE" val="1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2$&#10;&#10;\end{document}"/>
  <p:tag name="IGUANATEXSIZE" val="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Point light sources are unrealistic.&#10;&#10;\end{document}"/>
  <p:tag name="IGUANATEXSIZE" val="18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4$&#10;&#10;\end{document}"/>
  <p:tag name="IGUANATEXSIZE" val="1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3$&#10;&#10;\end{document}"/>
  <p:tag name="IGUANATEXSIZE" val="1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l_4$&#10;&#10;\end{document}"/>
  <p:tag name="IGUANATEXSIZE" val="18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5$&#10;&#10;\end{document}"/>
  <p:tag name="IGUANATEXSIZE" val="1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2$&#10;&#10;\end{document}"/>
  <p:tag name="IGUANATEXSIZE" val="1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4$&#10;&#10;\end{document}"/>
  <p:tag name="IGUANATEXSIZE" val="18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2$&#10;&#10;\end{document}"/>
  <p:tag name="IGUANATEXSIZE" val="18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1$&#10;&#10;\end{document}"/>
  <p:tag name="IGUANATEXSIZE" val="1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3$&#10;&#10;\end{document}"/>
  <p:tag name="IGUANATEXSIZE" val="18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3$&#10;&#10;\end{document}"/>
  <p:tag name="IGUANATEXSIZE" val="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textcolor{blue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e typically have area light sources.&#10;&#10;\end{document}"/>
  <p:tag name="IGUANATEXSIZE" val="18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5$&#10;\end{document}"/>
  <p:tag name="IGUANATEXSIZE" val="18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6$&#10;\end{document}"/>
  <p:tag name="IGUANATEXSIZE" val="18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5$&#10;\end{document}"/>
  <p:tag name="IGUANATEXSIZE" val="18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4$&#10;\end{document}"/>
  <p:tag name="IGUANATEXSIZE" val="18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3$&#10;\end{document}"/>
  <p:tag name="IGUANATEXSIZE" val="1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2$&#10;\end{document}"/>
  <p:tag name="IGUANATEXSIZE" val="18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1$&#10;\end{document}"/>
  <p:tag name="IGUANATEXSIZE" val="18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6$&#10;\end{document}"/>
  <p:tag name="IGUANATEXSIZE" val="18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5$&#10;\end{document}"/>
  <p:tag name="IGUANATEXSIZE" val="18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4$&#10;\end{document}"/>
  <p:tag name="IGUANATEXSIZE" val="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Cast many shadow rays from the surface to\\&#10;different points on the light source.&#10;&#10;\end{document}"/>
  <p:tag name="IGUANATEXSIZE" val="18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3$&#10;\end{document}"/>
  <p:tag name="IGUANATEXSIZE" val="18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2$&#10;\end{document}"/>
  <p:tag name="IGUANATEXSIZE" val="1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6$&#10;\end{document}"/>
  <p:tag name="IGUANATEXSIZE" val="1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5$&#10;\end{document}"/>
  <p:tag name="IGUANATEXSIZE" val="18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4$&#10;\end{document}"/>
  <p:tag name="IGUANATEXSIZE" val="18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3$&#10;\end{document}"/>
  <p:tag name="IGUANATEXSIZE" val="1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1$&#10;\end{document}"/>
  <p:tag name="IGUANATEXSIZE" val="18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6$&#10;\end{document}"/>
  <p:tag name="IGUANATEXSIZE" val="18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5$&#10;\end{document}"/>
  <p:tag name="IGUANATEXSIZE" val="18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4$&#10;\end{document}"/>
  <p:tag name="IGUANATEXSIZE" val="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e need to jitter the points to avoid aliasing.&#10;&#10;\end{document}"/>
  <p:tag name="IGUANATEXSIZE" val="18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3$&#10;\end{document}"/>
  <p:tag name="IGUANATEXSIZE" val="18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2$&#10;\end{document}"/>
  <p:tag name="IGUANATEXSIZE" val="1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1$&#10;\end{document}"/>
  <p:tag name="IGUANATEXSIZE" val="18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2$&#10;\end{document}"/>
  <p:tag name="IGUANATEXSIZE" val="18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1$&#10;\end{document}"/>
  <p:tag name="IGUANATEXSIZE" val="18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If the objects were a set of line segments in the plane, we could&#10;have used lines containing one of the segments as a splitting line.&#10;&#10;\end{document}"/>
  <p:tag name="IGUANATEXSIZE" val="18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In that case some of the objects correspond to internal nodes.&#10;\end{document}"/>
  <p:tag name="IGUANATEXSIZE" val="18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In the previous example, all objects correspond to leaves in the tree.&#10;\end{document}"/>
  <p:tag name="IGUANATEXSIZE" val="18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\textcolor{blue}{\em&#10;Ray shooting is done in exactly the same way as before, &#10;except that when move from one side of a node to another, &#10;we check intersection with the object at the node too.&#10;}&#10;\end{document}"/>
  <p:tag name="IGUANATEXSIZE" val="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text{Intensity} \propto \frac{\text{\# hits}}{\text{\# rays}}$&#10;&#10;\end{document}"/>
  <p:tag name="IGUANATEXSIZE" val="18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\textcolor{blue}{&#10;$&#10;7&#10;$&#10;}&#10;\end{document}"/>
  <p:tag name="IGUANATEXSIZE" val="18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\textcolor{blue}{&#10;$&#10;7&#10;$&#10;}&#10;\end{document}"/>
  <p:tag name="IGUANATEXSIZE" val="18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\textcolor{blue}{&#10;$&#10;6&#10;$&#10;}&#10;\end{document}"/>
  <p:tag name="IGUANATEXSIZE" val="18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\textcolor{blue}{&#10;$&#10;6&#10;$&#10;}&#10;\end{document}"/>
  <p:tag name="IGUANATEXSIZE" val="18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\textcolor{blue}{&#10;$&#10;5&#10;$&#10;}&#10;\end{document}"/>
  <p:tag name="IGUANATEXSIZE" val="18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\textcolor{blue}{&#10;$&#10;4&#10;$&#10;}&#10;\end{document}"/>
  <p:tag name="IGUANATEXSIZE" val="18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\textcolor{blue}{&#10;$&#10;3&#10;$&#10;}&#10;\end{document}"/>
  <p:tag name="IGUANATEXSIZE" val="18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\textcolor{blue}{&#10;$&#10;2&#10;$&#10;}&#10;\end{document}"/>
  <p:tag name="IGUANATEXSIZE" val="18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\textcolor{blue}{&#10;$&#10;1&#10;$&#10;}&#10;\end{document}"/>
  <p:tag name="IGUANATEXSIZE" val="18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\textcolor{blue}{&#10;$&#10;7&#10;$&#10;}&#10;\end{document}"/>
  <p:tag name="IGUANATEXSIZE" val="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bf Shadows}&#10;&#10;\end{document}"/>
  <p:tag name="IGUANATEXSIZE" val="1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\textcolor{blue}{&#10;$&#10;6&#10;$&#10;}&#10;\end{document}"/>
  <p:tag name="IGUANATEXSIZE" val="18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\textcolor{blue}{&#10;$&#10;5&#10;$&#10;}&#10;\end{document}"/>
  <p:tag name="IGUANATEXSIZE" val="18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\textcolor{blue}{&#10;$&#10;4&#10;$&#10;}&#10;\end{document}"/>
  <p:tag name="IGUANATEXSIZE" val="18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\textcolor{blue}{&#10;$&#10;3&#10;$&#10;}&#10;\end{document}"/>
  <p:tag name="IGUANATEXSIZE" val="18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\textcolor{blue}{&#10;$&#10;2&#10;$&#10;}&#10;\end{document}"/>
  <p:tag name="IGUANATEXSIZE" val="18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\textcolor{blue}{&#10;$&#10;1&#10;$&#10;}&#10;\end{document}"/>
  <p:tag name="IGUANATEXSIZE" val="18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For any line (plane) we define the positive side and the negative side.&#10;\end{document}"/>
  <p:tag name="IGUANATEXSIZE" val="1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In 2D, a line $\ell$ has an equation of the form $ax+by = 0$.&#10;\end{document}"/>
  <p:tag name="IGUANATEXSIZE" val="18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We define $\ell^+$ as $\{ (x,y) : ax + by &gt; 0\}$, &#10;\end{document}"/>
  <p:tag name="IGUANATEXSIZE" val="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On shadow ray&#10;\end{document}"/>
  <p:tag name="IGUANATEXSIZE" val="18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and $\ell^-$ as $\{ (x,y) : ax + by &lt; 0\}$.&#10;\end{document}"/>
  <p:tag name="IGUANATEXSIZE" val="18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In 3D, a plane $h$ has equation $ax+by+cz = 0$.&#10;\end{document}"/>
  <p:tag name="IGUANATEXSIZE" val="18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We define $h^+$ as $\{ (x,y,z) : ax + by + cz &gt; 0\}$, &#10;\end{document}"/>
  <p:tag name="IGUANATEXSIZE" val="18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and $h^-$ as $\{ (x,y,z) : ax + by + cz &lt; 0\}$.&#10;\end{document}"/>
  <p:tag name="IGUANATEXSIZE" val="18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This algorithm always blindly chooses the line containing the first&#10;segment as the splitting line.&#10;\end{document}"/>
  <p:tag name="IGUANATEXSIZE" val="18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Is this a good idea?&#10;\end{document}"/>
  <p:tag name="IGUANATEXSIZE" val="18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No! This line may be cutting too many segments.&#10;\end{document}"/>
  <p:tag name="IGUANATEXSIZE" val="18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Alternative: pick a segment that cuts the fewest number of segments.&#10;\end{document}"/>
  <p:tag name="IGUANATEXSIZE" val="18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Is this a good idea?&#10;\end{document}"/>
  <p:tag name="IGUANATEXSIZE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Many shadow rays&#10;\end{document}"/>
  <p:tag name="IGUANATEXSIZE" val="18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No! All other segments may be on the same side of the line.&#10;\end{document}"/>
  <p:tag name="IGUANATEXSIZE" val="18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What else can you do?&#10;\end{document}"/>
  <p:tag name="IGUANATEXSIZE" val="18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{\bf Theorem:} The expected number of fragments generated by this &#10;algorithm is $O(n\log{n})$.&#10;\end{document}"/>
  <p:tag name="IGUANATEXSIZE" val="18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{\bf Theorem:} A BSP tree of size $O(n\log{n})$ can be compute in expected time&#10;$O(n\log^2 n)$.&#10;\end{document}"/>
  <p:tag name="IGUANATEXSIZE" val="18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In three dimensions, instead of segments we have triangles.&#10;\end{document}"/>
  <p:tag name="IGUANATEXSIZE" val="18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We can again use a random permutation of the triangles.&#10;\end{document}"/>
  <p:tag name="IGUANATEXSIZE" val="18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We don't know how to analyze the randomized algorithm.&#10;\end{document}"/>
  <p:tag name="IGUANATEXSIZE" val="18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Fortunately, a slightly modified variant can be analyzed!&#10;\end{document}"/>
  <p:tag name="IGUANATEXSIZE" val="18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, amsfonts}&#10;\pagestyle{empty}&#10;\begin{document}\noindent&#10;{\bf Theorem:} Given a set of disjoint triangles in $\mathbb{R}^3$,&#10;a BSP tree of size $O(n^2)$ exits. This bound cannot be improved!&#10;\end{document}"/>
  <p:tag name="IGUANATEXSIZE" val="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Distribution Ray Tracing}&#10;&#10;\end{document}"/>
  <p:tag name="IGUANATEXSIZE" val="24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, amsfonts}&#10;\pagestyle{empty}&#10;\begin{document}\noindent&#10;$O(n^2)$ is too bad when we have hundred thousand triangles.&#10;\end{document}"/>
  <p:tag name="IGUANATEXSIZE" val="18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, amsfonts}&#10;\pagestyle{empty}&#10;\begin{document}\noindent&#10;{\bf Good news:} this worst case behavior does not happen in practice.&#10;\end{document}"/>
  <p:tag name="IGUANATEXSIZE" val="18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, amsfonts}&#10;\pagestyle{empty}&#10;\begin{document}\noindent&#10;If the objects are ``relatively well separated&quot; in a sense that &#10;can be made precise, the size of the BSP tree is provably small&#10;(almost linear).&#10;\end{document}"/>
  <p:tag name="IGUANATEXSIZE" val="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\bf&#10;Antialiasing &#10;&#10;\end{document}"/>
  <p:tag name="IGUANATEXSIZE" val="1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Supersampling - multiple rays per pixel&#10;&#10;\end{document}"/>
  <p:tag name="IGUANATEXSIZE" val="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Distribution Ray Tracing}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\em&#10;Point light&#10;}&#10;\end{document}"/>
  <p:tag name="IGUANATEXSIZE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\em&#10;Area light&#10;}&#10;\end{document}"/>
  <p:tag name="IGUANATEXSIZE" val="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\em&#10;Single Ray&#10;}&#10;\end{document}"/>
  <p:tag name="IGUANATEXSIZE" val="1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\em&#10;Multiple Rays&#10;}&#10;\end{document}"/>
  <p:tag name="IGUANATEXSIZE" val="1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em regular\\ sampling&#10;&#10;\end{document}"/>
  <p:tag name="IGUANATEXSIZE" val="1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em random\\ sampling&#10;&#10;\end{document}"/>
  <p:tag name="IGUANATEXSIZE" val="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Distribution Ray Tracing}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\bf&#10;Antialiasing &#10;&#10;\end{document}"/>
  <p:tag name="IGUANATEXSIZE" val="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Supersampling - multiple rays per pixel&#10;&#10;\end{document}"/>
  <p:tag name="IGUANATEXSIZE" val="1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Regular sampling can create regular artifacts.&#10;&#10;\end{document}"/>
  <p:tag name="IGUANATEXSIZE" val="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Problems with simple ray tracing: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em regular\\ sampling&#10;&#10;\end{document}"/>
  <p:tag name="IGUANATEXSIZE" val="1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em random\\ sampling&#10;&#10;\end{document}"/>
  <p:tag name="IGUANATEXSIZE" val="1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Distribution Ray Tracing}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Due to unevenness in surface (microfacets)\\&#10;the reflected rays go in many directions.&#10;&#10;\end{document}"/>
  <p:tag name="IGUANATEXSIZE" val="1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Farther objects are more blurry than nearby\\ objects.&#10;&#10;\end{document}"/>
  <p:tag name="IGUANATEXSIZE" val="1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bf Reflections}&#10;&#10;\end{document}"/>
  <p:tag name="IGUANATEXSIZE" val="1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Distribution Ray Tracing}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bf Motion Blur}&#10;&#10;\end{document}"/>
  <p:tag name="IGUANATEXSIZE" val="1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Cast multiple rays at different times.&#10;\end{document}"/>
  <p:tag name="IGUANATEXSIZE" val="1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ake the average.&#10;\end{document}"/>
  <p:tag name="IGUANATEXSIZE" val="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Jagged (uneven) edges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Distribution Ray Tracing}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bf Depth of Field}&#10;&#10;\end{document}"/>
  <p:tag name="IGUANATEXSIZE" val="1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Multiple rays are used for every pixel.&#10;&#10;\end{document}"/>
  <p:tag name="IGUANATEXSIZE" val="1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Sample points on the lens and trace through them.&#10;\end{document}"/>
  <p:tag name="IGUANATEXSIZE" val="1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bf Goal:} to quickly figure out which objects a ray intersects.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Object Partitioning Schemes}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Space Partitioning Schemes}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textcolor{blue}{ \em&#10;- divide objects into disjoint groups&#10;}&#10;\end{document}"/>
  <p:tag name="IGUANATEXSIZE" val="1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textcolor{blue}{ \em&#10;- these groups may overlap in space&#10;}&#10;\end{document}"/>
  <p:tag name="IGUANATEXSIZE" val="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Hard Shadows (too sharp)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textcolor{blue}{ \em&#10;- space is partitioned&#10;}&#10;\end{document}"/>
  <p:tag name="IGUANATEXSIZE" val="1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 \em&#10;- an object may intersect\\ \text{\ } multiple regions&#10;}&#10;\end{document}"/>
  <p:tag name="IGUANATEXSIZE" val="1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Checking all objects for intersection is wasteful.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Bounding Sphere&#10;\end{document}"/>
  <p:tag name="IGUANATEXSIZE" val="2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Bounding Boxes&#10;\end{document}"/>
  <p:tag name="IGUANATEXSIZE" val="2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Other kinds of bounding volumes like ellipsoid or polytopes&#10;can also be used.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We generally try to find a close fit while keeping the bounding volume&#10;simple.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{\bf Idea:} Before checking intersection with the object, check &#10;intersection with the bounding box.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No motion blur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{\bf Hierarchical Bounding Boxes}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There is no clear way to group objects, but we typically try to &#10;minimize the total volume of the bounding boxes.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(a.k.a. Bounding Volume Hierarchies)&#10;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em&#10;\textcolor{blue}{How do you find the closest object hit by a ray?}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{\bf Note: } There is no geometric ordering.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A ray may hit both sub-trees.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{\bf Uniform Spatial Subdivision}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The cells in the grid are of the same size but may not be cubes.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Compute the first cell hit by the ray and then walk along the ray.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Each cell stores the set of objects intersecting the cell.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Everything is in focus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patial Data Structures}&#10;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{\bf Binary Space Partition}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 \noindent\textcolor{blue}{\em&#10; {\bf Idea:} recursively subdivide the space using a plane (a line in 2D)&#10;}&#10;&#10;\end{document}"/>
  <p:tag name="IGUANATEXSIZE" val="1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 \noindent\textcolor{blue}{\em&#10;{\bf Note:} $O_5$ appears in two places.&#10;}&#10;&#10;\end{document}"/>
  <p:tag name="IGUANATEXSIZE" val="1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 \noindent\textcolor{blue}{\em&#10; some objects may be cut by the splitting planes (or lines)&#10;}&#10;&#10;\end{document}"/>
  <p:tag name="IGUANATEXSIZE" val="1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\noindent&#10;{\bf Input:} $n$ disjoint objects. {\bf Goal:} build a data structure &#10;for fast ray shooting. &#10;\end{document}"/>
  <p:tag name="IGUANATEXSIZE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5$&#10;\end{document}"/>
  <p:tag name="IGUANATEXSIZE" val="1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6$&#10;\end{document}"/>
  <p:tag name="IGUANATEXSIZE" val="1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5$&#10;\end{document}"/>
  <p:tag name="IGUANATEXSIZE" val="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Perfectly shiny surfaces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4$&#10;\end{document}"/>
  <p:tag name="IGUANATEXSIZE" val="1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3$&#10;\end{document}"/>
  <p:tag name="IGUANATEXSIZE" val="1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2$&#10;\end{document}"/>
  <p:tag name="IGUANATEXSIZE" val="1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O_1$&#10;\end{document}"/>
  <p:tag name="IGUANATEXSIZE" val="1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6$&#10;\end{document}"/>
  <p:tag name="IGUANATEXSIZE" val="1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5$&#10;\end{document}"/>
  <p:tag name="IGUANATEXSIZE" val="1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4$&#10;\end{document}"/>
  <p:tag name="IGUANATEXSIZE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3$&#10;\end{document}"/>
  <p:tag name="IGUANATEXSIZE" val="1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2$&#10;\end{document}"/>
  <p:tag name="IGUANATEXSIZE" val="1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ell_6$&#10;\end{document}"/>
  <p:tag name="IGUANATEXSIZE" val="1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ln w="25400">
          <a:solidFill>
            <a:schemeClr val="tx1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540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14078</TotalTime>
  <Words>1</Words>
  <Application>Microsoft Office PowerPoint</Application>
  <PresentationFormat>On-screen Show (4:3)</PresentationFormat>
  <Paragraphs>1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1191</cp:revision>
  <dcterms:created xsi:type="dcterms:W3CDTF">2014-01-26T12:33:15Z</dcterms:created>
  <dcterms:modified xsi:type="dcterms:W3CDTF">2016-11-17T08:18:34Z</dcterms:modified>
</cp:coreProperties>
</file>